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7" r:id="rId5"/>
    <p:sldId id="262" r:id="rId6"/>
    <p:sldId id="264" r:id="rId7"/>
    <p:sldId id="265" r:id="rId8"/>
    <p:sldId id="260" r:id="rId9"/>
    <p:sldId id="268" r:id="rId10"/>
    <p:sldId id="269" r:id="rId11"/>
    <p:sldId id="27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46666-4927-4A37-B94A-53A5850AC97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969C-9B48-4A86-A1BA-F7F958DB5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AF3D99-7316-478B-9918-D73743BA520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42A9D-EA27-455A-AA8B-DDD7B171C9E6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Crop acreages varied according to year, vegetables sold through broker, everything else direct sold.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6C9E6-7B9E-4AA7-B8E9-55716D74E479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Essentially because home grown labor force QUIT. Diversification, midlife crisis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38AB-C6B3-4D3F-B5F6-32D455CB1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BF47-24E6-4C13-9895-77ABC459C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Summit on Canadian Soil Health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Oak Hammock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Winnipeg, Manitoba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 2, 2019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Hindrances</a:t>
            </a:r>
          </a:p>
          <a:p>
            <a:pPr lvl="1"/>
            <a:r>
              <a:rPr lang="en-US" dirty="0" smtClean="0"/>
              <a:t>Show Me The Money!</a:t>
            </a:r>
          </a:p>
          <a:p>
            <a:pPr lvl="1"/>
            <a:r>
              <a:rPr lang="en-US" dirty="0" smtClean="0"/>
              <a:t>Stuck in a Rut</a:t>
            </a:r>
          </a:p>
          <a:p>
            <a:pPr lvl="1"/>
            <a:r>
              <a:rPr lang="en-US" dirty="0" smtClean="0"/>
              <a:t>Unknowns</a:t>
            </a:r>
          </a:p>
          <a:p>
            <a:pPr lvl="1"/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  <p:pic>
        <p:nvPicPr>
          <p:cNvPr id="2050" name="Picture 2" descr="C:\Users\Kier\Pictures\Pictures\IMG-20140705-0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962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r>
              <a:rPr lang="en-US" dirty="0" smtClean="0"/>
              <a:t>Hindsight is said to be 20/20</a:t>
            </a:r>
          </a:p>
          <a:p>
            <a:pPr lvl="1"/>
            <a:r>
              <a:rPr lang="en-US" dirty="0" smtClean="0"/>
              <a:t>Do we need to look back?</a:t>
            </a:r>
          </a:p>
          <a:p>
            <a:pPr lvl="2"/>
            <a:r>
              <a:rPr lang="en-US" dirty="0" smtClean="0"/>
              <a:t>Peer to peer?</a:t>
            </a:r>
          </a:p>
          <a:p>
            <a:pPr lvl="1"/>
            <a:r>
              <a:rPr lang="en-US" dirty="0" smtClean="0"/>
              <a:t>Old Ag pubs talk about cover crops</a:t>
            </a:r>
          </a:p>
          <a:p>
            <a:pPr lvl="1"/>
            <a:r>
              <a:rPr lang="en-US" dirty="0" smtClean="0"/>
              <a:t>Non Ag sectors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2700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676400" y="3048000"/>
            <a:ext cx="571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Thought for the Day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754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Everyone has an ocean to fly across, if you only have the heart.</a:t>
            </a:r>
          </a:p>
          <a:p>
            <a:pPr algn="ctr">
              <a:spcBef>
                <a:spcPct val="50000"/>
              </a:spcBef>
            </a:pPr>
            <a:r>
              <a:rPr lang="en-US" sz="4000" b="1" dirty="0"/>
              <a:t>Amelia Earhart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Summit on Canadian Soil Health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ussexc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488" y="2667000"/>
            <a:ext cx="60055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PA120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005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3175" y="0"/>
            <a:ext cx="5330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C:\Joans!\family photos\DSC_01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242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errysig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"/>
            <a:ext cx="4852988" cy="2895600"/>
          </a:xfrm>
        </p:spPr>
      </p:pic>
      <p:sp>
        <p:nvSpPr>
          <p:cNvPr id="40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066800"/>
            <a:ext cx="4495800" cy="5059363"/>
          </a:xfrm>
        </p:spPr>
        <p:txBody>
          <a:bodyPr/>
          <a:lstStyle/>
          <a:p>
            <a:pPr eaLnBrk="1" hangingPunct="1"/>
            <a:r>
              <a:rPr lang="en-US" sz="2800" smtClean="0"/>
              <a:t>Purchased in 1983</a:t>
            </a:r>
          </a:p>
          <a:p>
            <a:pPr eaLnBrk="1" hangingPunct="1"/>
            <a:r>
              <a:rPr lang="en-US" sz="2800" smtClean="0"/>
              <a:t>Strawberries and Vegetables1985</a:t>
            </a:r>
          </a:p>
          <a:p>
            <a:pPr eaLnBrk="1" hangingPunct="1"/>
            <a:r>
              <a:rPr lang="en-US" sz="2800" smtClean="0"/>
              <a:t>Berries 2.5 ac</a:t>
            </a:r>
          </a:p>
          <a:p>
            <a:pPr eaLnBrk="1" hangingPunct="1"/>
            <a:r>
              <a:rPr lang="en-US" sz="2800" smtClean="0"/>
              <a:t>Vegetables 2 ac</a:t>
            </a:r>
          </a:p>
          <a:p>
            <a:pPr eaLnBrk="1" hangingPunct="1"/>
            <a:r>
              <a:rPr lang="en-US" sz="2800" smtClean="0"/>
              <a:t>Grain 5 ac</a:t>
            </a:r>
          </a:p>
          <a:p>
            <a:pPr eaLnBrk="1" hangingPunct="1"/>
            <a:r>
              <a:rPr lang="en-US" sz="2800" smtClean="0"/>
              <a:t>Sunflowers 5 ac</a:t>
            </a:r>
          </a:p>
          <a:p>
            <a:pPr eaLnBrk="1" hangingPunct="1"/>
            <a:r>
              <a:rPr lang="en-US" sz="2800" smtClean="0"/>
              <a:t>Hay 2 ac</a:t>
            </a:r>
          </a:p>
        </p:txBody>
      </p:sp>
      <p:pic>
        <p:nvPicPr>
          <p:cNvPr id="4100" name="Picture 10" descr="sunflwr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200400"/>
            <a:ext cx="4876800" cy="28495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Changed in 2000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1524000"/>
            <a:ext cx="1752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NBSCIA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819400"/>
            <a:ext cx="12426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SCCC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4648200"/>
            <a:ext cx="185499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GHGMP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572000"/>
            <a:ext cx="11519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IFAO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2819400"/>
            <a:ext cx="15456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No-Till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No-till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“Wrong </a:t>
            </a:r>
            <a:r>
              <a:rPr lang="en-US" sz="3200" dirty="0" smtClean="0"/>
              <a:t>Reasons</a:t>
            </a:r>
            <a:r>
              <a:rPr lang="en-US" dirty="0" smtClean="0"/>
              <a:t>?”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Part time farmer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Less Cost</a:t>
            </a:r>
          </a:p>
          <a:p>
            <a:pPr lvl="1"/>
            <a:r>
              <a:rPr lang="en-US" dirty="0" smtClean="0"/>
              <a:t>Less Fuel</a:t>
            </a:r>
          </a:p>
          <a:p>
            <a:pPr lvl="1"/>
            <a:r>
              <a:rPr lang="en-US" dirty="0" smtClean="0"/>
              <a:t>No Rock Picking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“Holistic”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-Global Warming</a:t>
            </a:r>
          </a:p>
          <a:p>
            <a:pPr>
              <a:buNone/>
            </a:pPr>
            <a:r>
              <a:rPr lang="en-US" dirty="0" smtClean="0"/>
              <a:t>-Climate Change</a:t>
            </a:r>
          </a:p>
          <a:p>
            <a:pPr>
              <a:buNone/>
            </a:pPr>
            <a:r>
              <a:rPr lang="en-US" dirty="0" smtClean="0"/>
              <a:t>-Soil Health</a:t>
            </a:r>
          </a:p>
          <a:p>
            <a:pPr>
              <a:buNone/>
            </a:pPr>
            <a:r>
              <a:rPr lang="en-US" dirty="0" smtClean="0"/>
              <a:t>-Carbon Sequestration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4038600" cy="3581400"/>
          </a:xfrm>
        </p:spPr>
        <p:txBody>
          <a:bodyPr/>
          <a:lstStyle/>
          <a:p>
            <a:r>
              <a:rPr lang="en-US" dirty="0" smtClean="0"/>
              <a:t>Research said to expect yield drops before recovering.</a:t>
            </a:r>
          </a:p>
          <a:p>
            <a:r>
              <a:rPr lang="en-US" dirty="0" smtClean="0"/>
              <a:t>Soil biology needed to change</a:t>
            </a:r>
          </a:p>
          <a:p>
            <a:r>
              <a:rPr lang="en-US" dirty="0" smtClean="0"/>
              <a:t>Never saw that!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46704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Terry McCullum Worm in Motion GHG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457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Here’s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 think</a:t>
            </a:r>
          </a:p>
          <a:p>
            <a:pPr lvl="1"/>
            <a:r>
              <a:rPr lang="en-US" dirty="0" smtClean="0"/>
              <a:t>Major crop was forage</a:t>
            </a:r>
          </a:p>
          <a:p>
            <a:pPr lvl="1"/>
            <a:r>
              <a:rPr lang="en-US" dirty="0" smtClean="0"/>
              <a:t>My OM’s range 3.7- 5.7</a:t>
            </a:r>
          </a:p>
          <a:p>
            <a:pPr lvl="1"/>
            <a:r>
              <a:rPr lang="en-US" dirty="0" smtClean="0"/>
              <a:t>pH’s range 5.7- 6.6</a:t>
            </a:r>
          </a:p>
          <a:p>
            <a:pPr lvl="1"/>
            <a:r>
              <a:rPr lang="en-US" dirty="0" smtClean="0"/>
              <a:t>Follow 4Rs</a:t>
            </a:r>
          </a:p>
          <a:p>
            <a:pPr lvl="1"/>
            <a:r>
              <a:rPr lang="en-US" dirty="0" smtClean="0"/>
              <a:t>5 yr rotation</a:t>
            </a:r>
          </a:p>
          <a:p>
            <a:pPr lvl="1"/>
            <a:r>
              <a:rPr lang="en-US" dirty="0" smtClean="0"/>
              <a:t>Added cover crops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0"/>
            <a:ext cx="38576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0" y="1066800"/>
            <a:ext cx="4191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23 ac owned</a:t>
            </a:r>
          </a:p>
          <a:p>
            <a:pPr eaLnBrk="1" hangingPunct="1"/>
            <a:r>
              <a:rPr lang="en-US" sz="2800" dirty="0" smtClean="0"/>
              <a:t>225 ac Rented Land</a:t>
            </a:r>
          </a:p>
          <a:p>
            <a:pPr eaLnBrk="1" hangingPunct="1"/>
            <a:r>
              <a:rPr lang="en-US" sz="2800" dirty="0" smtClean="0"/>
              <a:t>60 ac Grain Corn</a:t>
            </a:r>
          </a:p>
          <a:p>
            <a:pPr eaLnBrk="1" hangingPunct="1"/>
            <a:r>
              <a:rPr lang="en-US" sz="2800" dirty="0" smtClean="0"/>
              <a:t>70 ac Cereals</a:t>
            </a:r>
          </a:p>
          <a:p>
            <a:pPr eaLnBrk="1" hangingPunct="1"/>
            <a:r>
              <a:rPr lang="en-US" sz="2800" dirty="0" smtClean="0"/>
              <a:t>50 ac Soybeans</a:t>
            </a:r>
          </a:p>
          <a:p>
            <a:pPr eaLnBrk="1" hangingPunct="1"/>
            <a:r>
              <a:rPr lang="en-US" sz="2800" dirty="0" smtClean="0"/>
              <a:t>20 ac Dry peas</a:t>
            </a:r>
          </a:p>
          <a:p>
            <a:r>
              <a:rPr lang="en-US" sz="2800" dirty="0" smtClean="0"/>
              <a:t>35 ac Forage</a:t>
            </a:r>
          </a:p>
          <a:p>
            <a:r>
              <a:rPr lang="en-US" sz="2800" dirty="0" smtClean="0"/>
              <a:t>1200-1500ac planting</a:t>
            </a:r>
          </a:p>
          <a:p>
            <a:r>
              <a:rPr lang="en-US" sz="2800" dirty="0" smtClean="0"/>
              <a:t>1200-1500ac combine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5123" name="Picture 12" descr="Corn Pla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17788"/>
            <a:ext cx="37338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whe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4876800" cy="3382963"/>
          </a:xfrm>
        </p:spPr>
      </p:pic>
      <p:sp>
        <p:nvSpPr>
          <p:cNvPr id="5" name="TextBox 4"/>
          <p:cNvSpPr txBox="1"/>
          <p:nvPr/>
        </p:nvSpPr>
        <p:spPr>
          <a:xfrm>
            <a:off x="5257800" y="381000"/>
            <a:ext cx="3393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 we are Now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Interest is growing</a:t>
            </a:r>
          </a:p>
          <a:p>
            <a:endParaRPr lang="en-US" dirty="0" smtClean="0"/>
          </a:p>
          <a:p>
            <a:r>
              <a:rPr lang="en-US" dirty="0" smtClean="0"/>
              <a:t>But Not driven by farmers</a:t>
            </a:r>
          </a:p>
          <a:p>
            <a:pPr lvl="1"/>
            <a:r>
              <a:rPr lang="en-US" dirty="0" smtClean="0"/>
              <a:t>Potato processors</a:t>
            </a:r>
          </a:p>
          <a:p>
            <a:pPr lvl="2"/>
            <a:r>
              <a:rPr lang="en-US" dirty="0" smtClean="0"/>
              <a:t>Contract conditions</a:t>
            </a:r>
          </a:p>
          <a:p>
            <a:pPr lvl="1"/>
            <a:r>
              <a:rPr lang="en-US" dirty="0" smtClean="0"/>
              <a:t>Seed Companies</a:t>
            </a:r>
          </a:p>
          <a:p>
            <a:pPr lvl="2"/>
            <a:r>
              <a:rPr lang="en-US" dirty="0" smtClean="0"/>
              <a:t>Cover Crops</a:t>
            </a:r>
          </a:p>
          <a:p>
            <a:pPr lvl="1"/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2, 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Summit on Canadian Soil Health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057400"/>
            <a:ext cx="4919134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361</Words>
  <Application>Microsoft Office PowerPoint</Application>
  <PresentationFormat>On-screen Show (4:3)</PresentationFormat>
  <Paragraphs>102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Summit on Canadian Soil Health 2019</vt:lpstr>
      <vt:lpstr>PowerPoint Presentation</vt:lpstr>
      <vt:lpstr>PowerPoint Presentation</vt:lpstr>
      <vt:lpstr>Focus Changed in 2000</vt:lpstr>
      <vt:lpstr>Why No-till </vt:lpstr>
      <vt:lpstr>PowerPoint Presentation</vt:lpstr>
      <vt:lpstr>Here’s why</vt:lpstr>
      <vt:lpstr>PowerPoint Presentation</vt:lpstr>
      <vt:lpstr>Soil Health</vt:lpstr>
      <vt:lpstr>Soil Health</vt:lpstr>
      <vt:lpstr>Back to the Future?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on Canadian Soil Health 2019</dc:title>
  <dc:creator>Kier</dc:creator>
  <cp:lastModifiedBy>Lenovo</cp:lastModifiedBy>
  <cp:revision>83</cp:revision>
  <dcterms:created xsi:type="dcterms:W3CDTF">2019-08-29T16:03:35Z</dcterms:created>
  <dcterms:modified xsi:type="dcterms:W3CDTF">2019-09-27T20:46:25Z</dcterms:modified>
</cp:coreProperties>
</file>