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4"/>
    <p:sldMasterId id="2147483649" r:id="rId5"/>
    <p:sldMasterId id="2147484782" r:id="rId6"/>
    <p:sldMasterId id="2147484806" r:id="rId7"/>
  </p:sldMasterIdLst>
  <p:notesMasterIdLst>
    <p:notesMasterId r:id="rId16"/>
  </p:notesMasterIdLst>
  <p:handoutMasterIdLst>
    <p:handoutMasterId r:id="rId17"/>
  </p:handoutMasterIdLst>
  <p:sldIdLst>
    <p:sldId id="261" r:id="rId8"/>
    <p:sldId id="315" r:id="rId9"/>
    <p:sldId id="410" r:id="rId10"/>
    <p:sldId id="409" r:id="rId11"/>
    <p:sldId id="413" r:id="rId12"/>
    <p:sldId id="415" r:id="rId13"/>
    <p:sldId id="406" r:id="rId14"/>
    <p:sldId id="416" r:id="rId15"/>
  </p:sldIdLst>
  <p:sldSz cx="9144000" cy="6858000" type="screen4x3"/>
  <p:notesSz cx="6797675" cy="9928225"/>
  <p:defaultTex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AB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57" autoAdjust="0"/>
    <p:restoredTop sz="82048" autoAdjust="0"/>
  </p:normalViewPr>
  <p:slideViewPr>
    <p:cSldViewPr>
      <p:cViewPr>
        <p:scale>
          <a:sx n="78" d="100"/>
          <a:sy n="78" d="100"/>
        </p:scale>
        <p:origin x="-1853" y="-53"/>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2022" y="-10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A8F8D7E1-8E00-4CC4-AD4F-D080C26499E2}" type="datetimeFigureOut">
              <a:rPr lang="en-US" smtClean="0"/>
              <a:t>10/4/2019</a:t>
            </a:fld>
            <a:endParaRPr lang="en-US"/>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51B6064E-CD58-4661-8B70-670E410368EF}" type="slidenum">
              <a:rPr lang="en-US" smtClean="0"/>
              <a:t>‹#›</a:t>
            </a:fld>
            <a:endParaRPr lang="en-US"/>
          </a:p>
        </p:txBody>
      </p:sp>
    </p:spTree>
    <p:extLst>
      <p:ext uri="{BB962C8B-B14F-4D97-AF65-F5344CB8AC3E}">
        <p14:creationId xmlns:p14="http://schemas.microsoft.com/office/powerpoint/2010/main" val="2688842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eaLnBrk="0" hangingPunct="0">
              <a:spcAft>
                <a:spcPts val="600"/>
              </a:spcAft>
              <a:defRPr sz="1200"/>
            </a:lvl1pPr>
          </a:lstStyle>
          <a:p>
            <a:pPr>
              <a:defRPr/>
            </a:pPr>
            <a:endParaRPr lang="de-CH"/>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eaLnBrk="0" hangingPunct="0">
              <a:spcAft>
                <a:spcPts val="600"/>
              </a:spcAft>
              <a:defRPr sz="1200"/>
            </a:lvl1pPr>
          </a:lstStyle>
          <a:p>
            <a:pPr>
              <a:defRPr/>
            </a:pPr>
            <a:fld id="{1CD21647-3907-48F4-8324-BD5C5AE4467A}" type="datetimeFigureOut">
              <a:rPr lang="de-DE"/>
              <a:pPr>
                <a:defRPr/>
              </a:pPr>
              <a:t>04.10.2019</a:t>
            </a:fld>
            <a:endParaRPr lang="de-CH"/>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de-CH" noProof="0" smtClean="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CH" noProof="0" smtClean="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eaLnBrk="0" hangingPunct="0">
              <a:spcAft>
                <a:spcPts val="600"/>
              </a:spcAft>
              <a:defRPr sz="1200"/>
            </a:lvl1pPr>
          </a:lstStyle>
          <a:p>
            <a:pPr>
              <a:defRPr/>
            </a:pPr>
            <a:endParaRPr lang="de-CH"/>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eaLnBrk="0" hangingPunct="0">
              <a:spcAft>
                <a:spcPts val="600"/>
              </a:spcAft>
              <a:defRPr sz="1200"/>
            </a:lvl1pPr>
          </a:lstStyle>
          <a:p>
            <a:pPr>
              <a:defRPr/>
            </a:pPr>
            <a:fld id="{201A48D2-05E1-427F-86AE-0CBA5B27E11C}" type="slidenum">
              <a:rPr lang="de-CH"/>
              <a:pPr>
                <a:defRPr/>
              </a:pPr>
              <a:t>‹#›</a:t>
            </a:fld>
            <a:endParaRPr lang="de-CH"/>
          </a:p>
        </p:txBody>
      </p:sp>
    </p:spTree>
    <p:extLst>
      <p:ext uri="{BB962C8B-B14F-4D97-AF65-F5344CB8AC3E}">
        <p14:creationId xmlns:p14="http://schemas.microsoft.com/office/powerpoint/2010/main" val="4013141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dirty="0" smtClean="0"/>
              <a:t>Proud to sponsor</a:t>
            </a:r>
            <a:r>
              <a:rPr lang="en-US" baseline="0" dirty="0" smtClean="0"/>
              <a:t> the Summit on Canadian Soil Health</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201A48D2-05E1-427F-86AE-0CBA5B27E11C}" type="slidenum">
              <a:rPr lang="de-CH" smtClean="0"/>
              <a:pPr>
                <a:defRPr/>
              </a:pPr>
              <a:t>1</a:t>
            </a:fld>
            <a:endParaRPr lang="de-CH"/>
          </a:p>
        </p:txBody>
      </p:sp>
    </p:spTree>
    <p:extLst>
      <p:ext uri="{BB962C8B-B14F-4D97-AF65-F5344CB8AC3E}">
        <p14:creationId xmlns:p14="http://schemas.microsoft.com/office/powerpoint/2010/main" val="456617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01A48D2-05E1-427F-86AE-0CBA5B27E11C}" type="slidenum">
              <a:rPr lang="de-CH" smtClean="0"/>
              <a:pPr>
                <a:defRPr/>
              </a:pPr>
              <a:t>2</a:t>
            </a:fld>
            <a:endParaRPr lang="de-CH"/>
          </a:p>
        </p:txBody>
      </p:sp>
    </p:spTree>
    <p:extLst>
      <p:ext uri="{BB962C8B-B14F-4D97-AF65-F5344CB8AC3E}">
        <p14:creationId xmlns:p14="http://schemas.microsoft.com/office/powerpoint/2010/main" val="66578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Good Growth Plan is one way we measure and inform the public about how our products and services contribute to sustainable agriculture systems through six commitments. </a:t>
            </a:r>
          </a:p>
          <a:p>
            <a:endParaRPr lang="en-US" dirty="0" smtClean="0"/>
          </a:p>
          <a:p>
            <a:r>
              <a:rPr lang="en-US" dirty="0" smtClean="0"/>
              <a:t>One of our commitments under the GGP is our commitment to Rescue more farmland, </a:t>
            </a:r>
          </a:p>
          <a:p>
            <a:endParaRPr lang="en-US" dirty="0" smtClean="0"/>
          </a:p>
          <a:p>
            <a:r>
              <a:rPr lang="en-US" dirty="0" smtClean="0"/>
              <a:t>We have committed to improve the fertility of 10 million hectares of farmland on the brink of degradation by 2020 – an area the size of Iceland. </a:t>
            </a:r>
          </a:p>
          <a:p>
            <a:endParaRPr lang="en-US" dirty="0" smtClean="0"/>
          </a:p>
          <a:p>
            <a:r>
              <a:rPr lang="en-US" dirty="0" smtClean="0"/>
              <a:t>Through this commitment we help farmers improve soil quality, resulting in more carbon retention in soil, enhanced water holding and soil fertility, and less erosion from sustainable soil management practices, including conservation agriculture. </a:t>
            </a:r>
          </a:p>
          <a:p>
            <a:endParaRPr lang="en-US" dirty="0" smtClean="0"/>
          </a:p>
          <a:p>
            <a:r>
              <a:rPr lang="en-US" dirty="0" smtClean="0"/>
              <a:t>Four years into our soil commitment, we have benefited a total of 10 million hectares with sustainable soil management practices through over 150 projects in 40+ countries.</a:t>
            </a:r>
          </a:p>
          <a:p>
            <a:endParaRPr lang="en-US" dirty="0"/>
          </a:p>
        </p:txBody>
      </p:sp>
      <p:sp>
        <p:nvSpPr>
          <p:cNvPr id="4" name="Slide Number Placeholder 3"/>
          <p:cNvSpPr>
            <a:spLocks noGrp="1"/>
          </p:cNvSpPr>
          <p:nvPr>
            <p:ph type="sldNum" sz="quarter" idx="10"/>
          </p:nvPr>
        </p:nvSpPr>
        <p:spPr/>
        <p:txBody>
          <a:bodyPr/>
          <a:lstStyle/>
          <a:p>
            <a:pPr>
              <a:defRPr/>
            </a:pPr>
            <a:fld id="{201A48D2-05E1-427F-86AE-0CBA5B27E11C}" type="slidenum">
              <a:rPr lang="de-CH" smtClean="0"/>
              <a:pPr>
                <a:defRPr/>
              </a:pPr>
              <a:t>3</a:t>
            </a:fld>
            <a:endParaRPr lang="de-CH"/>
          </a:p>
        </p:txBody>
      </p:sp>
    </p:spTree>
    <p:extLst>
      <p:ext uri="{BB962C8B-B14F-4D97-AF65-F5344CB8AC3E}">
        <p14:creationId xmlns:p14="http://schemas.microsoft.com/office/powerpoint/2010/main" val="2621830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Collaboration is key… Proud</a:t>
            </a:r>
            <a:r>
              <a:rPr lang="en-US" baseline="0" dirty="0" smtClean="0"/>
              <a:t> to be a support of SCCC on complex environmental issues like soil health and biodiversity</a:t>
            </a:r>
          </a:p>
          <a:p>
            <a:endParaRPr lang="en-US" dirty="0" smtClean="0"/>
          </a:p>
          <a:p>
            <a:r>
              <a:rPr lang="en-US" dirty="0" smtClean="0"/>
              <a:t>To</a:t>
            </a:r>
            <a:r>
              <a:rPr lang="en-US" baseline="0" dirty="0" smtClean="0"/>
              <a:t> enroll, participants agreed to c</a:t>
            </a:r>
            <a:r>
              <a:rPr lang="en-US" dirty="0" smtClean="0"/>
              <a:t>onvert one-to-two acres of lower-productivity land to establish a dedicated Operation Pollinator site. </a:t>
            </a:r>
            <a:endParaRPr lang="en-US" dirty="0"/>
          </a:p>
        </p:txBody>
      </p:sp>
      <p:sp>
        <p:nvSpPr>
          <p:cNvPr id="4" name="Slide Number Placeholder 3"/>
          <p:cNvSpPr>
            <a:spLocks noGrp="1"/>
          </p:cNvSpPr>
          <p:nvPr>
            <p:ph type="sldNum" sz="quarter" idx="10"/>
          </p:nvPr>
        </p:nvSpPr>
        <p:spPr/>
        <p:txBody>
          <a:bodyPr/>
          <a:lstStyle/>
          <a:p>
            <a:fld id="{F660A32A-8F47-1349-BC59-43E3CAE92F04}" type="slidenum">
              <a:rPr lang="de-DE" smtClean="0"/>
              <a:pPr/>
              <a:t>6</a:t>
            </a:fld>
            <a:endParaRPr lang="de-DE"/>
          </a:p>
        </p:txBody>
      </p:sp>
    </p:spTree>
    <p:extLst>
      <p:ext uri="{BB962C8B-B14F-4D97-AF65-F5344CB8AC3E}">
        <p14:creationId xmlns:p14="http://schemas.microsoft.com/office/powerpoint/2010/main" val="1368840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Tx/>
              <a:buChar char="-"/>
            </a:pPr>
            <a:r>
              <a:rPr lang="en-US" sz="1200" u="none" kern="1200" dirty="0" smtClean="0">
                <a:solidFill>
                  <a:schemeClr val="tx1"/>
                </a:solidFill>
                <a:effectLst/>
                <a:latin typeface="+mn-lt"/>
                <a:ea typeface="+mn-ea"/>
                <a:cs typeface="+mn-cs"/>
              </a:rPr>
              <a:t>The</a:t>
            </a:r>
            <a:r>
              <a:rPr lang="en-US" sz="1200" u="none" kern="1200" baseline="0" dirty="0" smtClean="0">
                <a:solidFill>
                  <a:schemeClr val="tx1"/>
                </a:solidFill>
                <a:effectLst/>
                <a:latin typeface="+mn-lt"/>
                <a:ea typeface="+mn-ea"/>
                <a:cs typeface="+mn-cs"/>
              </a:rPr>
              <a:t> world is facing complex challenges</a:t>
            </a:r>
          </a:p>
          <a:p>
            <a:pPr marL="171450" indent="-171450">
              <a:buFontTx/>
              <a:buChar char="-"/>
            </a:pPr>
            <a:endParaRPr lang="en-US" sz="1200" u="none" kern="1200" baseline="0" dirty="0" smtClean="0">
              <a:solidFill>
                <a:schemeClr val="tx1"/>
              </a:solidFill>
              <a:effectLst/>
              <a:latin typeface="+mn-lt"/>
              <a:ea typeface="+mn-ea"/>
              <a:cs typeface="+mn-cs"/>
            </a:endParaRPr>
          </a:p>
          <a:p>
            <a:pPr marL="171450" indent="-171450">
              <a:buFontTx/>
              <a:buChar char="-"/>
            </a:pPr>
            <a:r>
              <a:rPr lang="en-US" sz="1200" u="none" kern="1200" baseline="0" dirty="0" smtClean="0">
                <a:solidFill>
                  <a:schemeClr val="tx1"/>
                </a:solidFill>
                <a:effectLst/>
                <a:latin typeface="+mn-lt"/>
                <a:ea typeface="+mn-ea"/>
                <a:cs typeface="+mn-cs"/>
              </a:rPr>
              <a:t>Complex challenges require us to work together; to encourage dialogue and sharing of ideas among sectors and groups</a:t>
            </a:r>
          </a:p>
          <a:p>
            <a:pPr marL="171450" indent="-171450">
              <a:buFontTx/>
              <a:buChar char="-"/>
            </a:pPr>
            <a:endParaRPr lang="en-US" sz="1200" u="none" kern="1200" baseline="0" dirty="0" smtClean="0">
              <a:solidFill>
                <a:schemeClr val="tx1"/>
              </a:solidFill>
              <a:effectLst/>
              <a:latin typeface="+mn-lt"/>
              <a:ea typeface="+mn-ea"/>
              <a:cs typeface="+mn-cs"/>
            </a:endParaRPr>
          </a:p>
          <a:p>
            <a:pPr marL="171450" indent="-171450">
              <a:buFontTx/>
              <a:buChar char="-"/>
            </a:pPr>
            <a:r>
              <a:rPr lang="en-US" sz="1200" u="none" kern="1200" baseline="0" dirty="0" smtClean="0">
                <a:solidFill>
                  <a:schemeClr val="tx1"/>
                </a:solidFill>
                <a:effectLst/>
                <a:latin typeface="+mn-lt"/>
                <a:ea typeface="+mn-ea"/>
                <a:cs typeface="+mn-cs"/>
              </a:rPr>
              <a:t>Health soil is the foundation to solving these issues</a:t>
            </a:r>
          </a:p>
          <a:p>
            <a:pPr marL="171450" indent="-171450">
              <a:buFontTx/>
              <a:buChar char="-"/>
            </a:pPr>
            <a:endParaRPr lang="en-US" sz="1200" u="none" kern="1200" baseline="0" dirty="0" smtClean="0">
              <a:solidFill>
                <a:schemeClr val="tx1"/>
              </a:solidFill>
              <a:effectLst/>
              <a:latin typeface="+mn-lt"/>
              <a:ea typeface="+mn-ea"/>
              <a:cs typeface="+mn-cs"/>
            </a:endParaRPr>
          </a:p>
          <a:p>
            <a:pPr marL="171450" indent="-171450">
              <a:buFontTx/>
              <a:buChar char="-"/>
            </a:pPr>
            <a:r>
              <a:rPr lang="en-US" sz="1200" u="none" kern="1200" baseline="0" dirty="0" smtClean="0">
                <a:solidFill>
                  <a:schemeClr val="tx1"/>
                </a:solidFill>
                <a:effectLst/>
                <a:latin typeface="+mn-lt"/>
                <a:ea typeface="+mn-ea"/>
                <a:cs typeface="+mn-cs"/>
              </a:rPr>
              <a:t>That’s why we’re proud to support this Summit and thank-you for your interest and energy that you bring to the event and this important topic.</a:t>
            </a:r>
            <a:endParaRPr lang="en-US" sz="1200" u="none"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de-CH" dirty="0"/>
          </a:p>
        </p:txBody>
      </p:sp>
      <p:sp>
        <p:nvSpPr>
          <p:cNvPr id="4" name="Slide Number Placeholder 3"/>
          <p:cNvSpPr>
            <a:spLocks noGrp="1"/>
          </p:cNvSpPr>
          <p:nvPr>
            <p:ph type="sldNum" sz="quarter" idx="10"/>
          </p:nvPr>
        </p:nvSpPr>
        <p:spPr/>
        <p:txBody>
          <a:bodyPr/>
          <a:lstStyle/>
          <a:p>
            <a:pPr>
              <a:defRPr/>
            </a:pPr>
            <a:fld id="{201A48D2-05E1-427F-86AE-0CBA5B27E11C}" type="slidenum">
              <a:rPr lang="de-CH" smtClean="0"/>
              <a:pPr>
                <a:defRPr/>
              </a:pPr>
              <a:t>7</a:t>
            </a:fld>
            <a:endParaRPr lang="de-CH"/>
          </a:p>
        </p:txBody>
      </p:sp>
    </p:spTree>
    <p:extLst>
      <p:ext uri="{BB962C8B-B14F-4D97-AF65-F5344CB8AC3E}">
        <p14:creationId xmlns:p14="http://schemas.microsoft.com/office/powerpoint/2010/main" val="3296232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jpe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jpe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1.jpe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22.jpe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pPr>
              <a:defRPr/>
            </a:pPr>
            <a:r>
              <a:rPr lang="en-US" smtClean="0"/>
              <a:t>Classification: INTERNAL USE ONLY</a:t>
            </a:r>
            <a:endParaRPr lang="en-US"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Classification: PUBLIC</a:t>
            </a:r>
            <a:endParaRPr lang="en-US"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Classification: PUBLIC</a:t>
            </a:r>
            <a:endParaRPr lang="en-US"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el und Inhal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5319810"/>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Foliennummernplatzhalter 1"/>
          <p:cNvSpPr>
            <a:spLocks noGrp="1"/>
          </p:cNvSpPr>
          <p:nvPr>
            <p:ph type="sldNum" sz="quarter" idx="4"/>
          </p:nvPr>
        </p:nvSpPr>
        <p:spPr>
          <a:xfrm>
            <a:off x="0" y="5928239"/>
            <a:ext cx="549275" cy="194735"/>
          </a:xfrm>
          <a:prstGeom prst="rect">
            <a:avLst/>
          </a:prstGeom>
          <a:ln>
            <a:noFill/>
          </a:ln>
        </p:spPr>
        <p:txBody>
          <a:bodyPr vert="horz" lIns="72000" tIns="0" rIns="0" bIns="0" rtlCol="0" anchor="t" anchorCtr="0"/>
          <a:lstStyle>
            <a:lvl1pPr algn="l">
              <a:defRPr sz="800">
                <a:solidFill>
                  <a:schemeClr val="tx1">
                    <a:tint val="75000"/>
                  </a:schemeClr>
                </a:solidFill>
              </a:defRPr>
            </a:lvl1pPr>
          </a:lstStyle>
          <a:p>
            <a:fld id="{46D2E51D-8194-7343-9B28-F0B7F2CCE9ED}" type="slidenum">
              <a:rPr lang="de-DE" smtClean="0"/>
              <a:pPr/>
              <a:t>‹#›</a:t>
            </a:fld>
            <a:endParaRPr lang="de-DE" dirty="0"/>
          </a:p>
        </p:txBody>
      </p:sp>
      <p:sp>
        <p:nvSpPr>
          <p:cNvPr id="7" name="Fußzeilenplatzhalter 3"/>
          <p:cNvSpPr>
            <a:spLocks noGrp="1"/>
          </p:cNvSpPr>
          <p:nvPr>
            <p:ph type="ftr" sz="quarter" idx="3"/>
          </p:nvPr>
        </p:nvSpPr>
        <p:spPr>
          <a:xfrm>
            <a:off x="549664" y="5928240"/>
            <a:ext cx="8594336" cy="194734"/>
          </a:xfrm>
          <a:prstGeom prst="rect">
            <a:avLst/>
          </a:prstGeom>
          <a:ln>
            <a:noFill/>
          </a:ln>
        </p:spPr>
        <p:txBody>
          <a:bodyPr vert="horz" lIns="0" tIns="0" rIns="0" bIns="0" rtlCol="0" anchor="t" anchorCtr="0"/>
          <a:lstStyle>
            <a:lvl1pPr>
              <a:defRPr lang="de-DE" sz="800" b="1">
                <a:solidFill>
                  <a:schemeClr val="tx1">
                    <a:tint val="75000"/>
                  </a:schemeClr>
                </a:solidFill>
              </a:defRPr>
            </a:lvl1pPr>
          </a:lstStyle>
          <a:p>
            <a:r>
              <a:rPr lang="de-DE" smtClean="0"/>
              <a:t>Footnote and page numbers are positioned outside of the Horizon bar</a:t>
            </a:r>
            <a:endParaRPr lang="de-DE" dirty="0"/>
          </a:p>
        </p:txBody>
      </p:sp>
    </p:spTree>
    <p:extLst>
      <p:ext uri="{BB962C8B-B14F-4D97-AF65-F5344CB8AC3E}">
        <p14:creationId xmlns:p14="http://schemas.microsoft.com/office/powerpoint/2010/main" val="12699089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Titelbild ne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9525">
            <a:noFill/>
            <a:miter lim="800000"/>
            <a:headEnd/>
            <a:tailEnd/>
          </a:ln>
        </p:spPr>
      </p:pic>
      <p:pic>
        <p:nvPicPr>
          <p:cNvPr id="5" name="Picture 5" descr="Logo neu"/>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0475" y="2949575"/>
            <a:ext cx="1363663" cy="406400"/>
          </a:xfrm>
          <a:prstGeom prst="rect">
            <a:avLst/>
          </a:prstGeom>
          <a:noFill/>
          <a:ln w="9525">
            <a:noFill/>
            <a:miter lim="800000"/>
            <a:headEnd/>
            <a:tailEnd/>
          </a:ln>
        </p:spPr>
      </p:pic>
      <p:sp>
        <p:nvSpPr>
          <p:cNvPr id="5122" name="Rectangle 2"/>
          <p:cNvSpPr>
            <a:spLocks noGrp="1" noChangeArrowheads="1"/>
          </p:cNvSpPr>
          <p:nvPr>
            <p:ph type="subTitle" sz="quarter" idx="1"/>
          </p:nvPr>
        </p:nvSpPr>
        <p:spPr>
          <a:xfrm>
            <a:off x="685801" y="5927725"/>
            <a:ext cx="4212000" cy="360363"/>
          </a:xfrm>
        </p:spPr>
        <p:txBody>
          <a:bodyPr wrap="none">
            <a:normAutofit/>
          </a:bodyPr>
          <a:lstStyle>
            <a:lvl1pPr marL="0" indent="0">
              <a:buFont typeface="Arial" charset="0"/>
              <a:buNone/>
              <a:defRPr sz="1200">
                <a:solidFill>
                  <a:schemeClr val="bg1"/>
                </a:solidFill>
              </a:defRPr>
            </a:lvl1pPr>
          </a:lstStyle>
          <a:p>
            <a:r>
              <a:rPr lang="en-US" dirty="0" smtClean="0"/>
              <a:t>Click to edit Master subtitle style</a:t>
            </a:r>
            <a:endParaRPr lang="de-DE" dirty="0"/>
          </a:p>
        </p:txBody>
      </p:sp>
      <p:sp>
        <p:nvSpPr>
          <p:cNvPr id="5123" name="Rectangle 3"/>
          <p:cNvSpPr>
            <a:spLocks noGrp="1" noChangeArrowheads="1"/>
          </p:cNvSpPr>
          <p:nvPr>
            <p:ph type="ctrTitle" sz="quarter"/>
          </p:nvPr>
        </p:nvSpPr>
        <p:spPr>
          <a:xfrm>
            <a:off x="687388" y="4035425"/>
            <a:ext cx="7197725" cy="422275"/>
          </a:xfrm>
        </p:spPr>
        <p:txBody>
          <a:bodyPr anchor="t">
            <a:normAutofit/>
          </a:bodyPr>
          <a:lstStyle>
            <a:lvl1pPr>
              <a:defRPr sz="2800">
                <a:solidFill>
                  <a:schemeClr val="bg1"/>
                </a:solidFill>
              </a:defRPr>
            </a:lvl1pPr>
          </a:lstStyle>
          <a:p>
            <a:r>
              <a:rPr lang="en-US" dirty="0" smtClean="0"/>
              <a:t>Click to edit Master title style</a:t>
            </a:r>
            <a:endParaRPr lang="en-US" dirty="0"/>
          </a:p>
        </p:txBody>
      </p:sp>
      <p:sp>
        <p:nvSpPr>
          <p:cNvPr id="7"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bg1"/>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Footer Placeholder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dirty="0"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7"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8"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10" name="Rectangle 4"/>
          <p:cNvSpPr>
            <a:spLocks noGrp="1" noChangeArrowheads="1"/>
          </p:cNvSpPr>
          <p:nvPr>
            <p:ph type="ftr" sz="quarter" idx="10"/>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5" name="Footer Placeholder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pPr>
              <a:defRPr/>
            </a:pPr>
            <a:r>
              <a:rPr lang="en-US" dirty="0" smtClean="0"/>
              <a:t>Classification: PUBLIC</a:t>
            </a:r>
            <a:endParaRPr lang="en-US" dirty="0"/>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dirty="0"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dirty="0"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6"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6"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63" y="88900"/>
            <a:ext cx="8453437" cy="812800"/>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73063" y="1211263"/>
            <a:ext cx="4152900" cy="4730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quarter" idx="2"/>
          </p:nvPr>
        </p:nvSpPr>
        <p:spPr>
          <a:xfrm>
            <a:off x="4678363" y="1211263"/>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Content Placeholder 4"/>
          <p:cNvSpPr>
            <a:spLocks noGrp="1"/>
          </p:cNvSpPr>
          <p:nvPr>
            <p:ph sz="quarter" idx="3"/>
          </p:nvPr>
        </p:nvSpPr>
        <p:spPr>
          <a:xfrm>
            <a:off x="4678363" y="3652838"/>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8" name="Rectangle 4"/>
          <p:cNvSpPr>
            <a:spLocks noGrp="1" noChangeArrowheads="1"/>
          </p:cNvSpPr>
          <p:nvPr>
            <p:ph type="ftr" sz="quarter" idx="10"/>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0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974727" y="1284893"/>
            <a:ext cx="6680539" cy="1325563"/>
          </a:xfrm>
        </p:spPr>
        <p:txBody>
          <a:bodyPr lIns="0" tIns="0" rIns="0" bIns="0" anchor="t" anchorCtr="0">
            <a:noAutofit/>
          </a:bodyPr>
          <a:lstStyle>
            <a:lvl1pPr>
              <a:lnSpc>
                <a:spcPts val="5500"/>
              </a:lnSpc>
              <a:defRPr sz="6500" b="1" spc="-300" baseline="0">
                <a:solidFill>
                  <a:schemeClr val="bg2"/>
                </a:solidFill>
              </a:defRPr>
            </a:lvl1pPr>
          </a:lstStyle>
          <a:p>
            <a:r>
              <a:rPr lang="en-US" dirty="0" smtClean="0"/>
              <a:t>HEADING </a:t>
            </a:r>
            <a:br>
              <a:rPr lang="en-US" dirty="0" smtClean="0"/>
            </a:br>
            <a:r>
              <a:rPr lang="en-US" dirty="0" err="1" smtClean="0"/>
              <a:t>HEADING</a:t>
            </a:r>
            <a:endParaRPr lang="en-GB" dirty="0"/>
          </a:p>
        </p:txBody>
      </p:sp>
      <p:sp>
        <p:nvSpPr>
          <p:cNvPr id="10" name="Content Placeholder 9"/>
          <p:cNvSpPr>
            <a:spLocks noGrp="1"/>
          </p:cNvSpPr>
          <p:nvPr>
            <p:ph sz="quarter" idx="12" hasCustomPrompt="1"/>
          </p:nvPr>
        </p:nvSpPr>
        <p:spPr>
          <a:xfrm>
            <a:off x="974727" y="2661469"/>
            <a:ext cx="6008688" cy="638175"/>
          </a:xfrm>
        </p:spPr>
        <p:txBody>
          <a:bodyPr lIns="0" tIns="0" rIns="0" bIns="0">
            <a:normAutofit/>
          </a:bodyPr>
          <a:lstStyle>
            <a:lvl1pPr marL="0" indent="0">
              <a:lnSpc>
                <a:spcPct val="100000"/>
              </a:lnSpc>
              <a:buNone/>
              <a:defRPr sz="2200" b="1">
                <a:solidFill>
                  <a:schemeClr val="bg2"/>
                </a:solidFill>
              </a:defRPr>
            </a:lvl1pPr>
          </a:lstStyle>
          <a:p>
            <a:pPr lvl="0"/>
            <a:r>
              <a:rPr lang="en-US" dirty="0" smtClean="0"/>
              <a:t>EDIT MASTER TEXT STYLES</a:t>
            </a:r>
            <a:endParaRPr lang="en-GB" dirty="0"/>
          </a:p>
        </p:txBody>
      </p:sp>
      <p:grpSp>
        <p:nvGrpSpPr>
          <p:cNvPr id="7" name="Group 4"/>
          <p:cNvGrpSpPr>
            <a:grpSpLocks noChangeAspect="1"/>
          </p:cNvGrpSpPr>
          <p:nvPr userDrawn="1"/>
        </p:nvGrpSpPr>
        <p:grpSpPr bwMode="auto">
          <a:xfrm>
            <a:off x="7777683" y="6336825"/>
            <a:ext cx="1006679" cy="301654"/>
            <a:chOff x="0" y="1297"/>
            <a:chExt cx="5760" cy="1726"/>
          </a:xfrm>
        </p:grpSpPr>
        <p:sp>
          <p:nvSpPr>
            <p:cNvPr id="8" name="Freeform 5"/>
            <p:cNvSpPr>
              <a:spLocks/>
            </p:cNvSpPr>
            <p:nvPr userDrawn="1"/>
          </p:nvSpPr>
          <p:spPr bwMode="auto">
            <a:xfrm>
              <a:off x="4544" y="1686"/>
              <a:ext cx="532" cy="956"/>
            </a:xfrm>
            <a:custGeom>
              <a:avLst/>
              <a:gdLst>
                <a:gd name="T0" fmla="*/ 126 w 126"/>
                <a:gd name="T1" fmla="*/ 87 h 226"/>
                <a:gd name="T2" fmla="*/ 80 w 126"/>
                <a:gd name="T3" fmla="*/ 87 h 226"/>
                <a:gd name="T4" fmla="*/ 80 w 126"/>
                <a:gd name="T5" fmla="*/ 163 h 226"/>
                <a:gd name="T6" fmla="*/ 106 w 126"/>
                <a:gd name="T7" fmla="*/ 189 h 226"/>
                <a:gd name="T8" fmla="*/ 123 w 126"/>
                <a:gd name="T9" fmla="*/ 188 h 226"/>
                <a:gd name="T10" fmla="*/ 126 w 126"/>
                <a:gd name="T11" fmla="*/ 222 h 226"/>
                <a:gd name="T12" fmla="*/ 87 w 126"/>
                <a:gd name="T13" fmla="*/ 226 h 226"/>
                <a:gd name="T14" fmla="*/ 27 w 126"/>
                <a:gd name="T15" fmla="*/ 176 h 226"/>
                <a:gd name="T16" fmla="*/ 27 w 126"/>
                <a:gd name="T17" fmla="*/ 87 h 226"/>
                <a:gd name="T18" fmla="*/ 0 w 126"/>
                <a:gd name="T19" fmla="*/ 87 h 226"/>
                <a:gd name="T20" fmla="*/ 0 w 126"/>
                <a:gd name="T21" fmla="*/ 53 h 226"/>
                <a:gd name="T22" fmla="*/ 27 w 126"/>
                <a:gd name="T23" fmla="*/ 53 h 226"/>
                <a:gd name="T24" fmla="*/ 27 w 126"/>
                <a:gd name="T25" fmla="*/ 15 h 226"/>
                <a:gd name="T26" fmla="*/ 80 w 126"/>
                <a:gd name="T27" fmla="*/ 0 h 226"/>
                <a:gd name="T28" fmla="*/ 80 w 126"/>
                <a:gd name="T29" fmla="*/ 53 h 226"/>
                <a:gd name="T30" fmla="*/ 126 w 126"/>
                <a:gd name="T31" fmla="*/ 53 h 226"/>
                <a:gd name="T32" fmla="*/ 126 w 1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26">
                  <a:moveTo>
                    <a:pt x="126" y="87"/>
                  </a:moveTo>
                  <a:cubicBezTo>
                    <a:pt x="80" y="87"/>
                    <a:pt x="80" y="87"/>
                    <a:pt x="80" y="87"/>
                  </a:cubicBezTo>
                  <a:cubicBezTo>
                    <a:pt x="80" y="163"/>
                    <a:pt x="80" y="163"/>
                    <a:pt x="80" y="163"/>
                  </a:cubicBezTo>
                  <a:cubicBezTo>
                    <a:pt x="80" y="185"/>
                    <a:pt x="92" y="189"/>
                    <a:pt x="106" y="189"/>
                  </a:cubicBezTo>
                  <a:cubicBezTo>
                    <a:pt x="112" y="189"/>
                    <a:pt x="117" y="188"/>
                    <a:pt x="123" y="188"/>
                  </a:cubicBezTo>
                  <a:cubicBezTo>
                    <a:pt x="126" y="222"/>
                    <a:pt x="126" y="222"/>
                    <a:pt x="126" y="222"/>
                  </a:cubicBezTo>
                  <a:cubicBezTo>
                    <a:pt x="114" y="224"/>
                    <a:pt x="98" y="226"/>
                    <a:pt x="87" y="226"/>
                  </a:cubicBezTo>
                  <a:cubicBezTo>
                    <a:pt x="56" y="226"/>
                    <a:pt x="27" y="215"/>
                    <a:pt x="27" y="176"/>
                  </a:cubicBezTo>
                  <a:cubicBezTo>
                    <a:pt x="27" y="87"/>
                    <a:pt x="27" y="87"/>
                    <a:pt x="27" y="87"/>
                  </a:cubicBezTo>
                  <a:cubicBezTo>
                    <a:pt x="0" y="87"/>
                    <a:pt x="0" y="87"/>
                    <a:pt x="0" y="87"/>
                  </a:cubicBezTo>
                  <a:cubicBezTo>
                    <a:pt x="0" y="53"/>
                    <a:pt x="0" y="53"/>
                    <a:pt x="0" y="53"/>
                  </a:cubicBezTo>
                  <a:cubicBezTo>
                    <a:pt x="27" y="53"/>
                    <a:pt x="27" y="53"/>
                    <a:pt x="27" y="53"/>
                  </a:cubicBezTo>
                  <a:cubicBezTo>
                    <a:pt x="27" y="15"/>
                    <a:pt x="27" y="15"/>
                    <a:pt x="27" y="15"/>
                  </a:cubicBezTo>
                  <a:cubicBezTo>
                    <a:pt x="80" y="0"/>
                    <a:pt x="80" y="0"/>
                    <a:pt x="80" y="0"/>
                  </a:cubicBezTo>
                  <a:cubicBezTo>
                    <a:pt x="80" y="53"/>
                    <a:pt x="80" y="53"/>
                    <a:pt x="80" y="53"/>
                  </a:cubicBezTo>
                  <a:cubicBezTo>
                    <a:pt x="126" y="53"/>
                    <a:pt x="126" y="53"/>
                    <a:pt x="126" y="53"/>
                  </a:cubicBezTo>
                  <a:lnTo>
                    <a:pt x="126" y="87"/>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9" name="Freeform 6"/>
            <p:cNvSpPr>
              <a:spLocks/>
            </p:cNvSpPr>
            <p:nvPr userDrawn="1"/>
          </p:nvSpPr>
          <p:spPr bwMode="auto">
            <a:xfrm>
              <a:off x="3788" y="1893"/>
              <a:ext cx="688" cy="737"/>
            </a:xfrm>
            <a:custGeom>
              <a:avLst/>
              <a:gdLst>
                <a:gd name="T0" fmla="*/ 163 w 163"/>
                <a:gd name="T1" fmla="*/ 174 h 174"/>
                <a:gd name="T2" fmla="*/ 110 w 163"/>
                <a:gd name="T3" fmla="*/ 174 h 174"/>
                <a:gd name="T4" fmla="*/ 110 w 163"/>
                <a:gd name="T5" fmla="*/ 64 h 174"/>
                <a:gd name="T6" fmla="*/ 86 w 163"/>
                <a:gd name="T7" fmla="*/ 40 h 174"/>
                <a:gd name="T8" fmla="*/ 53 w 163"/>
                <a:gd name="T9" fmla="*/ 54 h 174"/>
                <a:gd name="T10" fmla="*/ 53 w 163"/>
                <a:gd name="T11" fmla="*/ 174 h 174"/>
                <a:gd name="T12" fmla="*/ 0 w 163"/>
                <a:gd name="T13" fmla="*/ 174 h 174"/>
                <a:gd name="T14" fmla="*/ 0 w 163"/>
                <a:gd name="T15" fmla="*/ 4 h 174"/>
                <a:gd name="T16" fmla="*/ 52 w 163"/>
                <a:gd name="T17" fmla="*/ 4 h 174"/>
                <a:gd name="T18" fmla="*/ 52 w 163"/>
                <a:gd name="T19" fmla="*/ 19 h 174"/>
                <a:gd name="T20" fmla="*/ 110 w 163"/>
                <a:gd name="T21" fmla="*/ 0 h 174"/>
                <a:gd name="T22" fmla="*/ 163 w 163"/>
                <a:gd name="T23" fmla="*/ 53 h 174"/>
                <a:gd name="T24" fmla="*/ 163 w 163"/>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4">
                  <a:moveTo>
                    <a:pt x="163" y="174"/>
                  </a:moveTo>
                  <a:cubicBezTo>
                    <a:pt x="110" y="174"/>
                    <a:pt x="110" y="174"/>
                    <a:pt x="110" y="174"/>
                  </a:cubicBezTo>
                  <a:cubicBezTo>
                    <a:pt x="110" y="64"/>
                    <a:pt x="110" y="64"/>
                    <a:pt x="110" y="64"/>
                  </a:cubicBezTo>
                  <a:cubicBezTo>
                    <a:pt x="110" y="48"/>
                    <a:pt x="104" y="40"/>
                    <a:pt x="86" y="40"/>
                  </a:cubicBezTo>
                  <a:cubicBezTo>
                    <a:pt x="72" y="40"/>
                    <a:pt x="63" y="46"/>
                    <a:pt x="53" y="54"/>
                  </a:cubicBezTo>
                  <a:cubicBezTo>
                    <a:pt x="53" y="174"/>
                    <a:pt x="53" y="174"/>
                    <a:pt x="53" y="174"/>
                  </a:cubicBezTo>
                  <a:cubicBezTo>
                    <a:pt x="0" y="174"/>
                    <a:pt x="0" y="174"/>
                    <a:pt x="0" y="174"/>
                  </a:cubicBezTo>
                  <a:cubicBezTo>
                    <a:pt x="0" y="4"/>
                    <a:pt x="0" y="4"/>
                    <a:pt x="0" y="4"/>
                  </a:cubicBezTo>
                  <a:cubicBezTo>
                    <a:pt x="52" y="4"/>
                    <a:pt x="52" y="4"/>
                    <a:pt x="52" y="4"/>
                  </a:cubicBezTo>
                  <a:cubicBezTo>
                    <a:pt x="52" y="19"/>
                    <a:pt x="52" y="19"/>
                    <a:pt x="52" y="19"/>
                  </a:cubicBezTo>
                  <a:cubicBezTo>
                    <a:pt x="69" y="7"/>
                    <a:pt x="89" y="0"/>
                    <a:pt x="110" y="0"/>
                  </a:cubicBezTo>
                  <a:cubicBezTo>
                    <a:pt x="144" y="0"/>
                    <a:pt x="163" y="21"/>
                    <a:pt x="163" y="53"/>
                  </a:cubicBezTo>
                  <a:lnTo>
                    <a:pt x="163"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1" name="Freeform 7"/>
            <p:cNvSpPr>
              <a:spLocks/>
            </p:cNvSpPr>
            <p:nvPr userDrawn="1"/>
          </p:nvSpPr>
          <p:spPr bwMode="auto">
            <a:xfrm>
              <a:off x="2749" y="1297"/>
              <a:ext cx="591" cy="584"/>
            </a:xfrm>
            <a:custGeom>
              <a:avLst/>
              <a:gdLst>
                <a:gd name="T0" fmla="*/ 140 w 140"/>
                <a:gd name="T1" fmla="*/ 0 h 138"/>
                <a:gd name="T2" fmla="*/ 99 w 140"/>
                <a:gd name="T3" fmla="*/ 113 h 138"/>
                <a:gd name="T4" fmla="*/ 35 w 140"/>
                <a:gd name="T5" fmla="*/ 133 h 138"/>
                <a:gd name="T6" fmla="*/ 5 w 140"/>
                <a:gd name="T7" fmla="*/ 138 h 138"/>
                <a:gd name="T8" fmla="*/ 0 w 140"/>
                <a:gd name="T9" fmla="*/ 101 h 138"/>
                <a:gd name="T10" fmla="*/ 20 w 140"/>
                <a:gd name="T11" fmla="*/ 44 h 138"/>
                <a:gd name="T12" fmla="*/ 140 w 140"/>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40" h="138">
                  <a:moveTo>
                    <a:pt x="140" y="0"/>
                  </a:moveTo>
                  <a:cubicBezTo>
                    <a:pt x="113" y="45"/>
                    <a:pt x="125" y="86"/>
                    <a:pt x="99" y="113"/>
                  </a:cubicBezTo>
                  <a:cubicBezTo>
                    <a:pt x="78" y="134"/>
                    <a:pt x="58" y="133"/>
                    <a:pt x="35" y="133"/>
                  </a:cubicBezTo>
                  <a:cubicBezTo>
                    <a:pt x="27" y="133"/>
                    <a:pt x="12" y="134"/>
                    <a:pt x="5" y="138"/>
                  </a:cubicBezTo>
                  <a:cubicBezTo>
                    <a:pt x="2" y="126"/>
                    <a:pt x="0" y="113"/>
                    <a:pt x="0" y="101"/>
                  </a:cubicBezTo>
                  <a:cubicBezTo>
                    <a:pt x="0" y="79"/>
                    <a:pt x="5" y="60"/>
                    <a:pt x="20" y="44"/>
                  </a:cubicBezTo>
                  <a:cubicBezTo>
                    <a:pt x="50" y="15"/>
                    <a:pt x="104" y="5"/>
                    <a:pt x="140" y="0"/>
                  </a:cubicBezTo>
                </a:path>
              </a:pathLst>
            </a:custGeom>
            <a:solidFill>
              <a:srgbClr val="008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2" name="Freeform 8"/>
            <p:cNvSpPr>
              <a:spLocks/>
            </p:cNvSpPr>
            <p:nvPr userDrawn="1"/>
          </p:nvSpPr>
          <p:spPr bwMode="auto">
            <a:xfrm>
              <a:off x="1448" y="1893"/>
              <a:ext cx="685" cy="737"/>
            </a:xfrm>
            <a:custGeom>
              <a:avLst/>
              <a:gdLst>
                <a:gd name="T0" fmla="*/ 162 w 162"/>
                <a:gd name="T1" fmla="*/ 174 h 174"/>
                <a:gd name="T2" fmla="*/ 110 w 162"/>
                <a:gd name="T3" fmla="*/ 174 h 174"/>
                <a:gd name="T4" fmla="*/ 110 w 162"/>
                <a:gd name="T5" fmla="*/ 64 h 174"/>
                <a:gd name="T6" fmla="*/ 85 w 162"/>
                <a:gd name="T7" fmla="*/ 40 h 174"/>
                <a:gd name="T8" fmla="*/ 52 w 162"/>
                <a:gd name="T9" fmla="*/ 54 h 174"/>
                <a:gd name="T10" fmla="*/ 52 w 162"/>
                <a:gd name="T11" fmla="*/ 174 h 174"/>
                <a:gd name="T12" fmla="*/ 0 w 162"/>
                <a:gd name="T13" fmla="*/ 174 h 174"/>
                <a:gd name="T14" fmla="*/ 0 w 162"/>
                <a:gd name="T15" fmla="*/ 4 h 174"/>
                <a:gd name="T16" fmla="*/ 51 w 162"/>
                <a:gd name="T17" fmla="*/ 4 h 174"/>
                <a:gd name="T18" fmla="*/ 51 w 162"/>
                <a:gd name="T19" fmla="*/ 19 h 174"/>
                <a:gd name="T20" fmla="*/ 109 w 162"/>
                <a:gd name="T21" fmla="*/ 0 h 174"/>
                <a:gd name="T22" fmla="*/ 162 w 162"/>
                <a:gd name="T23" fmla="*/ 53 h 174"/>
                <a:gd name="T24" fmla="*/ 162 w 16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4">
                  <a:moveTo>
                    <a:pt x="162" y="174"/>
                  </a:moveTo>
                  <a:cubicBezTo>
                    <a:pt x="110" y="174"/>
                    <a:pt x="110" y="174"/>
                    <a:pt x="110" y="174"/>
                  </a:cubicBezTo>
                  <a:cubicBezTo>
                    <a:pt x="110" y="64"/>
                    <a:pt x="110" y="64"/>
                    <a:pt x="110" y="64"/>
                  </a:cubicBezTo>
                  <a:cubicBezTo>
                    <a:pt x="110" y="48"/>
                    <a:pt x="103" y="40"/>
                    <a:pt x="85" y="40"/>
                  </a:cubicBezTo>
                  <a:cubicBezTo>
                    <a:pt x="71" y="40"/>
                    <a:pt x="62" y="46"/>
                    <a:pt x="52" y="54"/>
                  </a:cubicBezTo>
                  <a:cubicBezTo>
                    <a:pt x="52" y="174"/>
                    <a:pt x="52" y="174"/>
                    <a:pt x="52" y="174"/>
                  </a:cubicBezTo>
                  <a:cubicBezTo>
                    <a:pt x="0" y="174"/>
                    <a:pt x="0" y="174"/>
                    <a:pt x="0" y="174"/>
                  </a:cubicBezTo>
                  <a:cubicBezTo>
                    <a:pt x="0" y="4"/>
                    <a:pt x="0" y="4"/>
                    <a:pt x="0" y="4"/>
                  </a:cubicBezTo>
                  <a:cubicBezTo>
                    <a:pt x="51" y="4"/>
                    <a:pt x="51" y="4"/>
                    <a:pt x="51" y="4"/>
                  </a:cubicBezTo>
                  <a:cubicBezTo>
                    <a:pt x="51" y="19"/>
                    <a:pt x="51" y="19"/>
                    <a:pt x="51" y="19"/>
                  </a:cubicBezTo>
                  <a:cubicBezTo>
                    <a:pt x="68" y="7"/>
                    <a:pt x="88" y="0"/>
                    <a:pt x="109" y="0"/>
                  </a:cubicBezTo>
                  <a:cubicBezTo>
                    <a:pt x="143" y="0"/>
                    <a:pt x="162" y="21"/>
                    <a:pt x="162" y="53"/>
                  </a:cubicBezTo>
                  <a:lnTo>
                    <a:pt x="162"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3" name="Freeform 9"/>
            <p:cNvSpPr>
              <a:spLocks/>
            </p:cNvSpPr>
            <p:nvPr userDrawn="1"/>
          </p:nvSpPr>
          <p:spPr bwMode="auto">
            <a:xfrm>
              <a:off x="562" y="1910"/>
              <a:ext cx="840" cy="1100"/>
            </a:xfrm>
            <a:custGeom>
              <a:avLst/>
              <a:gdLst>
                <a:gd name="T0" fmla="*/ 199 w 199"/>
                <a:gd name="T1" fmla="*/ 0 h 260"/>
                <a:gd name="T2" fmla="*/ 114 w 199"/>
                <a:gd name="T3" fmla="*/ 205 h 260"/>
                <a:gd name="T4" fmla="*/ 39 w 199"/>
                <a:gd name="T5" fmla="*/ 260 h 260"/>
                <a:gd name="T6" fmla="*/ 0 w 199"/>
                <a:gd name="T7" fmla="*/ 255 h 260"/>
                <a:gd name="T8" fmla="*/ 8 w 199"/>
                <a:gd name="T9" fmla="*/ 221 h 260"/>
                <a:gd name="T10" fmla="*/ 31 w 199"/>
                <a:gd name="T11" fmla="*/ 224 h 260"/>
                <a:gd name="T12" fmla="*/ 74 w 199"/>
                <a:gd name="T13" fmla="*/ 181 h 260"/>
                <a:gd name="T14" fmla="*/ 79 w 199"/>
                <a:gd name="T15" fmla="*/ 170 h 260"/>
                <a:gd name="T16" fmla="*/ 13 w 199"/>
                <a:gd name="T17" fmla="*/ 0 h 260"/>
                <a:gd name="T18" fmla="*/ 70 w 199"/>
                <a:gd name="T19" fmla="*/ 0 h 260"/>
                <a:gd name="T20" fmla="*/ 101 w 199"/>
                <a:gd name="T21" fmla="*/ 84 h 260"/>
                <a:gd name="T22" fmla="*/ 108 w 199"/>
                <a:gd name="T23" fmla="*/ 112 h 260"/>
                <a:gd name="T24" fmla="*/ 118 w 199"/>
                <a:gd name="T25" fmla="*/ 82 h 260"/>
                <a:gd name="T26" fmla="*/ 149 w 199"/>
                <a:gd name="T27" fmla="*/ 0 h 260"/>
                <a:gd name="T28" fmla="*/ 199 w 199"/>
                <a:gd name="T2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0">
                  <a:moveTo>
                    <a:pt x="199" y="0"/>
                  </a:moveTo>
                  <a:cubicBezTo>
                    <a:pt x="114" y="205"/>
                    <a:pt x="114" y="205"/>
                    <a:pt x="114" y="205"/>
                  </a:cubicBezTo>
                  <a:cubicBezTo>
                    <a:pt x="101" y="237"/>
                    <a:pt x="75" y="260"/>
                    <a:pt x="39" y="260"/>
                  </a:cubicBezTo>
                  <a:cubicBezTo>
                    <a:pt x="22" y="260"/>
                    <a:pt x="12" y="258"/>
                    <a:pt x="0" y="255"/>
                  </a:cubicBezTo>
                  <a:cubicBezTo>
                    <a:pt x="8" y="221"/>
                    <a:pt x="8" y="221"/>
                    <a:pt x="8" y="221"/>
                  </a:cubicBezTo>
                  <a:cubicBezTo>
                    <a:pt x="17" y="223"/>
                    <a:pt x="24" y="224"/>
                    <a:pt x="31" y="224"/>
                  </a:cubicBezTo>
                  <a:cubicBezTo>
                    <a:pt x="52" y="224"/>
                    <a:pt x="63" y="206"/>
                    <a:pt x="74" y="181"/>
                  </a:cubicBezTo>
                  <a:cubicBezTo>
                    <a:pt x="79" y="170"/>
                    <a:pt x="79" y="170"/>
                    <a:pt x="79" y="170"/>
                  </a:cubicBezTo>
                  <a:cubicBezTo>
                    <a:pt x="13" y="0"/>
                    <a:pt x="13" y="0"/>
                    <a:pt x="13" y="0"/>
                  </a:cubicBezTo>
                  <a:cubicBezTo>
                    <a:pt x="70" y="0"/>
                    <a:pt x="70" y="0"/>
                    <a:pt x="70" y="0"/>
                  </a:cubicBezTo>
                  <a:cubicBezTo>
                    <a:pt x="101" y="84"/>
                    <a:pt x="101" y="84"/>
                    <a:pt x="101" y="84"/>
                  </a:cubicBezTo>
                  <a:cubicBezTo>
                    <a:pt x="104" y="94"/>
                    <a:pt x="106" y="104"/>
                    <a:pt x="108" y="112"/>
                  </a:cubicBezTo>
                  <a:cubicBezTo>
                    <a:pt x="110" y="104"/>
                    <a:pt x="114" y="92"/>
                    <a:pt x="118" y="82"/>
                  </a:cubicBezTo>
                  <a:cubicBezTo>
                    <a:pt x="149" y="0"/>
                    <a:pt x="149" y="0"/>
                    <a:pt x="149" y="0"/>
                  </a:cubicBezTo>
                  <a:lnTo>
                    <a:pt x="199" y="0"/>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4" name="Freeform 10"/>
            <p:cNvSpPr>
              <a:spLocks/>
            </p:cNvSpPr>
            <p:nvPr userDrawn="1"/>
          </p:nvSpPr>
          <p:spPr bwMode="auto">
            <a:xfrm>
              <a:off x="0" y="1881"/>
              <a:ext cx="612" cy="761"/>
            </a:xfrm>
            <a:custGeom>
              <a:avLst/>
              <a:gdLst>
                <a:gd name="T0" fmla="*/ 145 w 145"/>
                <a:gd name="T1" fmla="*/ 122 h 180"/>
                <a:gd name="T2" fmla="*/ 70 w 145"/>
                <a:gd name="T3" fmla="*/ 180 h 180"/>
                <a:gd name="T4" fmla="*/ 0 w 145"/>
                <a:gd name="T5" fmla="*/ 166 h 180"/>
                <a:gd name="T6" fmla="*/ 15 w 145"/>
                <a:gd name="T7" fmla="*/ 132 h 180"/>
                <a:gd name="T8" fmla="*/ 63 w 145"/>
                <a:gd name="T9" fmla="*/ 143 h 180"/>
                <a:gd name="T10" fmla="*/ 92 w 145"/>
                <a:gd name="T11" fmla="*/ 127 h 180"/>
                <a:gd name="T12" fmla="*/ 80 w 145"/>
                <a:gd name="T13" fmla="*/ 114 h 180"/>
                <a:gd name="T14" fmla="*/ 44 w 145"/>
                <a:gd name="T15" fmla="*/ 105 h 180"/>
                <a:gd name="T16" fmla="*/ 5 w 145"/>
                <a:gd name="T17" fmla="*/ 57 h 180"/>
                <a:gd name="T18" fmla="*/ 75 w 145"/>
                <a:gd name="T19" fmla="*/ 0 h 180"/>
                <a:gd name="T20" fmla="*/ 135 w 145"/>
                <a:gd name="T21" fmla="*/ 8 h 180"/>
                <a:gd name="T22" fmla="*/ 121 w 145"/>
                <a:gd name="T23" fmla="*/ 42 h 180"/>
                <a:gd name="T24" fmla="*/ 82 w 145"/>
                <a:gd name="T25" fmla="*/ 35 h 180"/>
                <a:gd name="T26" fmla="*/ 58 w 145"/>
                <a:gd name="T27" fmla="*/ 49 h 180"/>
                <a:gd name="T28" fmla="*/ 68 w 145"/>
                <a:gd name="T29" fmla="*/ 61 h 180"/>
                <a:gd name="T30" fmla="*/ 101 w 145"/>
                <a:gd name="T31" fmla="*/ 69 h 180"/>
                <a:gd name="T32" fmla="*/ 145 w 145"/>
                <a:gd name="T3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80">
                  <a:moveTo>
                    <a:pt x="145" y="122"/>
                  </a:moveTo>
                  <a:cubicBezTo>
                    <a:pt x="145" y="159"/>
                    <a:pt x="111" y="180"/>
                    <a:pt x="70" y="180"/>
                  </a:cubicBezTo>
                  <a:cubicBezTo>
                    <a:pt x="44" y="180"/>
                    <a:pt x="23" y="175"/>
                    <a:pt x="0" y="166"/>
                  </a:cubicBezTo>
                  <a:cubicBezTo>
                    <a:pt x="15" y="132"/>
                    <a:pt x="15" y="132"/>
                    <a:pt x="15" y="132"/>
                  </a:cubicBezTo>
                  <a:cubicBezTo>
                    <a:pt x="28" y="137"/>
                    <a:pt x="47" y="143"/>
                    <a:pt x="63" y="143"/>
                  </a:cubicBezTo>
                  <a:cubicBezTo>
                    <a:pt x="75" y="143"/>
                    <a:pt x="92" y="142"/>
                    <a:pt x="92" y="127"/>
                  </a:cubicBezTo>
                  <a:cubicBezTo>
                    <a:pt x="92" y="120"/>
                    <a:pt x="88" y="116"/>
                    <a:pt x="80" y="114"/>
                  </a:cubicBezTo>
                  <a:cubicBezTo>
                    <a:pt x="70" y="111"/>
                    <a:pt x="54" y="108"/>
                    <a:pt x="44" y="105"/>
                  </a:cubicBezTo>
                  <a:cubicBezTo>
                    <a:pt x="23" y="99"/>
                    <a:pt x="5" y="88"/>
                    <a:pt x="5" y="57"/>
                  </a:cubicBezTo>
                  <a:cubicBezTo>
                    <a:pt x="5" y="21"/>
                    <a:pt x="35" y="0"/>
                    <a:pt x="75" y="0"/>
                  </a:cubicBezTo>
                  <a:cubicBezTo>
                    <a:pt x="102" y="0"/>
                    <a:pt x="120" y="3"/>
                    <a:pt x="135" y="8"/>
                  </a:cubicBezTo>
                  <a:cubicBezTo>
                    <a:pt x="121" y="42"/>
                    <a:pt x="121" y="42"/>
                    <a:pt x="121" y="42"/>
                  </a:cubicBezTo>
                  <a:cubicBezTo>
                    <a:pt x="115" y="39"/>
                    <a:pt x="96" y="35"/>
                    <a:pt x="82" y="35"/>
                  </a:cubicBezTo>
                  <a:cubicBezTo>
                    <a:pt x="68" y="35"/>
                    <a:pt x="58" y="40"/>
                    <a:pt x="58" y="49"/>
                  </a:cubicBezTo>
                  <a:cubicBezTo>
                    <a:pt x="58" y="53"/>
                    <a:pt x="61" y="59"/>
                    <a:pt x="68" y="61"/>
                  </a:cubicBezTo>
                  <a:cubicBezTo>
                    <a:pt x="77" y="64"/>
                    <a:pt x="90" y="67"/>
                    <a:pt x="101" y="69"/>
                  </a:cubicBezTo>
                  <a:cubicBezTo>
                    <a:pt x="123" y="74"/>
                    <a:pt x="145" y="87"/>
                    <a:pt x="145" y="12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5" name="Freeform 11"/>
            <p:cNvSpPr>
              <a:spLocks noEditPoints="1"/>
            </p:cNvSpPr>
            <p:nvPr userDrawn="1"/>
          </p:nvSpPr>
          <p:spPr bwMode="auto">
            <a:xfrm>
              <a:off x="5122" y="1893"/>
              <a:ext cx="638" cy="749"/>
            </a:xfrm>
            <a:custGeom>
              <a:avLst/>
              <a:gdLst>
                <a:gd name="T0" fmla="*/ 151 w 151"/>
                <a:gd name="T1" fmla="*/ 174 h 177"/>
                <a:gd name="T2" fmla="*/ 102 w 151"/>
                <a:gd name="T3" fmla="*/ 174 h 177"/>
                <a:gd name="T4" fmla="*/ 102 w 151"/>
                <a:gd name="T5" fmla="*/ 160 h 177"/>
                <a:gd name="T6" fmla="*/ 53 w 151"/>
                <a:gd name="T7" fmla="*/ 177 h 177"/>
                <a:gd name="T8" fmla="*/ 0 w 151"/>
                <a:gd name="T9" fmla="*/ 130 h 177"/>
                <a:gd name="T10" fmla="*/ 100 w 151"/>
                <a:gd name="T11" fmla="*/ 64 h 177"/>
                <a:gd name="T12" fmla="*/ 100 w 151"/>
                <a:gd name="T13" fmla="*/ 60 h 177"/>
                <a:gd name="T14" fmla="*/ 70 w 151"/>
                <a:gd name="T15" fmla="*/ 36 h 177"/>
                <a:gd name="T16" fmla="*/ 21 w 151"/>
                <a:gd name="T17" fmla="*/ 52 h 177"/>
                <a:gd name="T18" fmla="*/ 8 w 151"/>
                <a:gd name="T19" fmla="*/ 21 h 177"/>
                <a:gd name="T20" fmla="*/ 85 w 151"/>
                <a:gd name="T21" fmla="*/ 0 h 177"/>
                <a:gd name="T22" fmla="*/ 151 w 151"/>
                <a:gd name="T23" fmla="*/ 53 h 177"/>
                <a:gd name="T24" fmla="*/ 151 w 151"/>
                <a:gd name="T25" fmla="*/ 174 h 177"/>
                <a:gd name="T26" fmla="*/ 100 w 151"/>
                <a:gd name="T27" fmla="*/ 128 h 177"/>
                <a:gd name="T28" fmla="*/ 100 w 151"/>
                <a:gd name="T29" fmla="*/ 97 h 177"/>
                <a:gd name="T30" fmla="*/ 53 w 151"/>
                <a:gd name="T31" fmla="*/ 122 h 177"/>
                <a:gd name="T32" fmla="*/ 74 w 151"/>
                <a:gd name="T33" fmla="*/ 141 h 177"/>
                <a:gd name="T34" fmla="*/ 100 w 151"/>
                <a:gd name="T35"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77">
                  <a:moveTo>
                    <a:pt x="151" y="174"/>
                  </a:moveTo>
                  <a:cubicBezTo>
                    <a:pt x="102" y="174"/>
                    <a:pt x="102" y="174"/>
                    <a:pt x="102" y="174"/>
                  </a:cubicBezTo>
                  <a:cubicBezTo>
                    <a:pt x="102" y="160"/>
                    <a:pt x="102" y="160"/>
                    <a:pt x="102" y="160"/>
                  </a:cubicBezTo>
                  <a:cubicBezTo>
                    <a:pt x="89" y="172"/>
                    <a:pt x="72" y="177"/>
                    <a:pt x="53" y="177"/>
                  </a:cubicBezTo>
                  <a:cubicBezTo>
                    <a:pt x="22" y="177"/>
                    <a:pt x="0" y="162"/>
                    <a:pt x="0" y="130"/>
                  </a:cubicBezTo>
                  <a:cubicBezTo>
                    <a:pt x="0" y="73"/>
                    <a:pt x="56" y="65"/>
                    <a:pt x="100" y="64"/>
                  </a:cubicBezTo>
                  <a:cubicBezTo>
                    <a:pt x="100" y="60"/>
                    <a:pt x="100" y="60"/>
                    <a:pt x="100" y="60"/>
                  </a:cubicBezTo>
                  <a:cubicBezTo>
                    <a:pt x="100" y="46"/>
                    <a:pt x="95" y="36"/>
                    <a:pt x="70" y="36"/>
                  </a:cubicBezTo>
                  <a:cubicBezTo>
                    <a:pt x="53" y="36"/>
                    <a:pt x="33" y="44"/>
                    <a:pt x="21" y="52"/>
                  </a:cubicBezTo>
                  <a:cubicBezTo>
                    <a:pt x="8" y="21"/>
                    <a:pt x="8" y="21"/>
                    <a:pt x="8" y="21"/>
                  </a:cubicBezTo>
                  <a:cubicBezTo>
                    <a:pt x="30" y="8"/>
                    <a:pt x="58" y="0"/>
                    <a:pt x="85" y="0"/>
                  </a:cubicBezTo>
                  <a:cubicBezTo>
                    <a:pt x="125" y="0"/>
                    <a:pt x="151" y="19"/>
                    <a:pt x="151" y="53"/>
                  </a:cubicBezTo>
                  <a:lnTo>
                    <a:pt x="151" y="174"/>
                  </a:lnTo>
                  <a:close/>
                  <a:moveTo>
                    <a:pt x="100" y="128"/>
                  </a:moveTo>
                  <a:cubicBezTo>
                    <a:pt x="100" y="97"/>
                    <a:pt x="100" y="97"/>
                    <a:pt x="100" y="97"/>
                  </a:cubicBezTo>
                  <a:cubicBezTo>
                    <a:pt x="76" y="96"/>
                    <a:pt x="53" y="99"/>
                    <a:pt x="53" y="122"/>
                  </a:cubicBezTo>
                  <a:cubicBezTo>
                    <a:pt x="53" y="137"/>
                    <a:pt x="65" y="141"/>
                    <a:pt x="74" y="141"/>
                  </a:cubicBezTo>
                  <a:cubicBezTo>
                    <a:pt x="85" y="141"/>
                    <a:pt x="94" y="136"/>
                    <a:pt x="100" y="128"/>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6" name="Freeform 12"/>
            <p:cNvSpPr>
              <a:spLocks noEditPoints="1"/>
            </p:cNvSpPr>
            <p:nvPr userDrawn="1"/>
          </p:nvSpPr>
          <p:spPr bwMode="auto">
            <a:xfrm>
              <a:off x="2977" y="1893"/>
              <a:ext cx="714" cy="749"/>
            </a:xfrm>
            <a:custGeom>
              <a:avLst/>
              <a:gdLst>
                <a:gd name="T0" fmla="*/ 169 w 169"/>
                <a:gd name="T1" fmla="*/ 82 h 177"/>
                <a:gd name="T2" fmla="*/ 169 w 169"/>
                <a:gd name="T3" fmla="*/ 100 h 177"/>
                <a:gd name="T4" fmla="*/ 56 w 169"/>
                <a:gd name="T5" fmla="*/ 100 h 177"/>
                <a:gd name="T6" fmla="*/ 105 w 169"/>
                <a:gd name="T7" fmla="*/ 139 h 177"/>
                <a:gd name="T8" fmla="*/ 148 w 169"/>
                <a:gd name="T9" fmla="*/ 126 h 177"/>
                <a:gd name="T10" fmla="*/ 162 w 169"/>
                <a:gd name="T11" fmla="*/ 158 h 177"/>
                <a:gd name="T12" fmla="*/ 86 w 169"/>
                <a:gd name="T13" fmla="*/ 177 h 177"/>
                <a:gd name="T14" fmla="*/ 0 w 169"/>
                <a:gd name="T15" fmla="*/ 89 h 177"/>
                <a:gd name="T16" fmla="*/ 90 w 169"/>
                <a:gd name="T17" fmla="*/ 0 h 177"/>
                <a:gd name="T18" fmla="*/ 169 w 169"/>
                <a:gd name="T19" fmla="*/ 82 h 177"/>
                <a:gd name="T20" fmla="*/ 115 w 169"/>
                <a:gd name="T21" fmla="*/ 66 h 177"/>
                <a:gd name="T22" fmla="*/ 88 w 169"/>
                <a:gd name="T23" fmla="*/ 36 h 177"/>
                <a:gd name="T24" fmla="*/ 57 w 169"/>
                <a:gd name="T25" fmla="*/ 66 h 177"/>
                <a:gd name="T26" fmla="*/ 115 w 169"/>
                <a:gd name="T27" fmla="*/ 6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7">
                  <a:moveTo>
                    <a:pt x="169" y="82"/>
                  </a:moveTo>
                  <a:cubicBezTo>
                    <a:pt x="169" y="88"/>
                    <a:pt x="169" y="94"/>
                    <a:pt x="169" y="100"/>
                  </a:cubicBezTo>
                  <a:cubicBezTo>
                    <a:pt x="56" y="100"/>
                    <a:pt x="56" y="100"/>
                    <a:pt x="56" y="100"/>
                  </a:cubicBezTo>
                  <a:cubicBezTo>
                    <a:pt x="57" y="125"/>
                    <a:pt x="69" y="139"/>
                    <a:pt x="105" y="139"/>
                  </a:cubicBezTo>
                  <a:cubicBezTo>
                    <a:pt x="121" y="139"/>
                    <a:pt x="140" y="132"/>
                    <a:pt x="148" y="126"/>
                  </a:cubicBezTo>
                  <a:cubicBezTo>
                    <a:pt x="162" y="158"/>
                    <a:pt x="162" y="158"/>
                    <a:pt x="162" y="158"/>
                  </a:cubicBezTo>
                  <a:cubicBezTo>
                    <a:pt x="139" y="170"/>
                    <a:pt x="114" y="177"/>
                    <a:pt x="86" y="177"/>
                  </a:cubicBezTo>
                  <a:cubicBezTo>
                    <a:pt x="33" y="177"/>
                    <a:pt x="0" y="143"/>
                    <a:pt x="0" y="89"/>
                  </a:cubicBezTo>
                  <a:cubicBezTo>
                    <a:pt x="0" y="34"/>
                    <a:pt x="44" y="0"/>
                    <a:pt x="90" y="0"/>
                  </a:cubicBezTo>
                  <a:cubicBezTo>
                    <a:pt x="148" y="0"/>
                    <a:pt x="169" y="34"/>
                    <a:pt x="169" y="82"/>
                  </a:cubicBezTo>
                  <a:moveTo>
                    <a:pt x="115" y="66"/>
                  </a:moveTo>
                  <a:cubicBezTo>
                    <a:pt x="116" y="47"/>
                    <a:pt x="106" y="36"/>
                    <a:pt x="88" y="36"/>
                  </a:cubicBezTo>
                  <a:cubicBezTo>
                    <a:pt x="70" y="36"/>
                    <a:pt x="60" y="49"/>
                    <a:pt x="57" y="66"/>
                  </a:cubicBezTo>
                  <a:lnTo>
                    <a:pt x="115" y="66"/>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7" name="Freeform 13"/>
            <p:cNvSpPr>
              <a:spLocks noEditPoints="1"/>
            </p:cNvSpPr>
            <p:nvPr userDrawn="1"/>
          </p:nvSpPr>
          <p:spPr bwMode="auto">
            <a:xfrm>
              <a:off x="2209" y="1889"/>
              <a:ext cx="772" cy="1134"/>
            </a:xfrm>
            <a:custGeom>
              <a:avLst/>
              <a:gdLst>
                <a:gd name="T0" fmla="*/ 183 w 183"/>
                <a:gd name="T1" fmla="*/ 195 h 268"/>
                <a:gd name="T2" fmla="*/ 84 w 183"/>
                <a:gd name="T3" fmla="*/ 268 h 268"/>
                <a:gd name="T4" fmla="*/ 0 w 183"/>
                <a:gd name="T5" fmla="*/ 215 h 268"/>
                <a:gd name="T6" fmla="*/ 28 w 183"/>
                <a:gd name="T7" fmla="*/ 176 h 268"/>
                <a:gd name="T8" fmla="*/ 12 w 183"/>
                <a:gd name="T9" fmla="*/ 165 h 268"/>
                <a:gd name="T10" fmla="*/ 4 w 183"/>
                <a:gd name="T11" fmla="*/ 139 h 268"/>
                <a:gd name="T12" fmla="*/ 36 w 183"/>
                <a:gd name="T13" fmla="*/ 97 h 268"/>
                <a:gd name="T14" fmla="*/ 13 w 183"/>
                <a:gd name="T15" fmla="*/ 56 h 268"/>
                <a:gd name="T16" fmla="*/ 92 w 183"/>
                <a:gd name="T17" fmla="*/ 0 h 268"/>
                <a:gd name="T18" fmla="*/ 167 w 183"/>
                <a:gd name="T19" fmla="*/ 54 h 268"/>
                <a:gd name="T20" fmla="*/ 86 w 183"/>
                <a:gd name="T21" fmla="*/ 112 h 268"/>
                <a:gd name="T22" fmla="*/ 65 w 183"/>
                <a:gd name="T23" fmla="*/ 110 h 268"/>
                <a:gd name="T24" fmla="*/ 53 w 183"/>
                <a:gd name="T25" fmla="*/ 124 h 268"/>
                <a:gd name="T26" fmla="*/ 78 w 183"/>
                <a:gd name="T27" fmla="*/ 139 h 268"/>
                <a:gd name="T28" fmla="*/ 120 w 183"/>
                <a:gd name="T29" fmla="*/ 139 h 268"/>
                <a:gd name="T30" fmla="*/ 183 w 183"/>
                <a:gd name="T31" fmla="*/ 195 h 268"/>
                <a:gd name="T32" fmla="*/ 116 w 183"/>
                <a:gd name="T33" fmla="*/ 56 h 268"/>
                <a:gd name="T34" fmla="*/ 90 w 183"/>
                <a:gd name="T35" fmla="*/ 31 h 268"/>
                <a:gd name="T36" fmla="*/ 65 w 183"/>
                <a:gd name="T37" fmla="*/ 56 h 268"/>
                <a:gd name="T38" fmla="*/ 89 w 183"/>
                <a:gd name="T39" fmla="*/ 82 h 268"/>
                <a:gd name="T40" fmla="*/ 116 w 183"/>
                <a:gd name="T41" fmla="*/ 56 h 268"/>
                <a:gd name="T42" fmla="*/ 130 w 183"/>
                <a:gd name="T43" fmla="*/ 202 h 268"/>
                <a:gd name="T44" fmla="*/ 107 w 183"/>
                <a:gd name="T45" fmla="*/ 184 h 268"/>
                <a:gd name="T46" fmla="*/ 61 w 183"/>
                <a:gd name="T47" fmla="*/ 184 h 268"/>
                <a:gd name="T48" fmla="*/ 43 w 183"/>
                <a:gd name="T49" fmla="*/ 208 h 268"/>
                <a:gd name="T50" fmla="*/ 87 w 183"/>
                <a:gd name="T51" fmla="*/ 233 h 268"/>
                <a:gd name="T52" fmla="*/ 130 w 183"/>
                <a:gd name="T53"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68">
                  <a:moveTo>
                    <a:pt x="183" y="195"/>
                  </a:moveTo>
                  <a:cubicBezTo>
                    <a:pt x="183" y="245"/>
                    <a:pt x="133" y="268"/>
                    <a:pt x="84" y="268"/>
                  </a:cubicBezTo>
                  <a:cubicBezTo>
                    <a:pt x="42" y="268"/>
                    <a:pt x="0" y="256"/>
                    <a:pt x="0" y="215"/>
                  </a:cubicBezTo>
                  <a:cubicBezTo>
                    <a:pt x="0" y="196"/>
                    <a:pt x="17" y="183"/>
                    <a:pt x="28" y="176"/>
                  </a:cubicBezTo>
                  <a:cubicBezTo>
                    <a:pt x="22" y="173"/>
                    <a:pt x="17" y="170"/>
                    <a:pt x="12" y="165"/>
                  </a:cubicBezTo>
                  <a:cubicBezTo>
                    <a:pt x="7" y="160"/>
                    <a:pt x="4" y="152"/>
                    <a:pt x="4" y="139"/>
                  </a:cubicBezTo>
                  <a:cubicBezTo>
                    <a:pt x="4" y="122"/>
                    <a:pt x="18" y="107"/>
                    <a:pt x="36" y="97"/>
                  </a:cubicBezTo>
                  <a:cubicBezTo>
                    <a:pt x="26" y="92"/>
                    <a:pt x="13" y="83"/>
                    <a:pt x="13" y="56"/>
                  </a:cubicBezTo>
                  <a:cubicBezTo>
                    <a:pt x="13" y="19"/>
                    <a:pt x="48" y="0"/>
                    <a:pt x="92" y="0"/>
                  </a:cubicBezTo>
                  <a:cubicBezTo>
                    <a:pt x="131" y="0"/>
                    <a:pt x="167" y="9"/>
                    <a:pt x="167" y="54"/>
                  </a:cubicBezTo>
                  <a:cubicBezTo>
                    <a:pt x="167" y="97"/>
                    <a:pt x="127" y="112"/>
                    <a:pt x="86" y="112"/>
                  </a:cubicBezTo>
                  <a:cubicBezTo>
                    <a:pt x="79" y="112"/>
                    <a:pt x="72" y="111"/>
                    <a:pt x="65" y="110"/>
                  </a:cubicBezTo>
                  <a:cubicBezTo>
                    <a:pt x="61" y="112"/>
                    <a:pt x="53" y="118"/>
                    <a:pt x="53" y="124"/>
                  </a:cubicBezTo>
                  <a:cubicBezTo>
                    <a:pt x="53" y="137"/>
                    <a:pt x="70" y="139"/>
                    <a:pt x="78" y="139"/>
                  </a:cubicBezTo>
                  <a:cubicBezTo>
                    <a:pt x="120" y="139"/>
                    <a:pt x="120" y="139"/>
                    <a:pt x="120" y="139"/>
                  </a:cubicBezTo>
                  <a:cubicBezTo>
                    <a:pt x="159" y="139"/>
                    <a:pt x="183" y="158"/>
                    <a:pt x="183" y="195"/>
                  </a:cubicBezTo>
                  <a:moveTo>
                    <a:pt x="116" y="56"/>
                  </a:moveTo>
                  <a:cubicBezTo>
                    <a:pt x="116" y="42"/>
                    <a:pt x="108" y="31"/>
                    <a:pt x="90" y="31"/>
                  </a:cubicBezTo>
                  <a:cubicBezTo>
                    <a:pt x="74" y="31"/>
                    <a:pt x="65" y="44"/>
                    <a:pt x="65" y="56"/>
                  </a:cubicBezTo>
                  <a:cubicBezTo>
                    <a:pt x="65" y="71"/>
                    <a:pt x="73" y="82"/>
                    <a:pt x="89" y="82"/>
                  </a:cubicBezTo>
                  <a:cubicBezTo>
                    <a:pt x="107" y="82"/>
                    <a:pt x="116" y="71"/>
                    <a:pt x="116" y="56"/>
                  </a:cubicBezTo>
                  <a:moveTo>
                    <a:pt x="130" y="202"/>
                  </a:moveTo>
                  <a:cubicBezTo>
                    <a:pt x="130" y="189"/>
                    <a:pt x="119" y="184"/>
                    <a:pt x="107" y="184"/>
                  </a:cubicBezTo>
                  <a:cubicBezTo>
                    <a:pt x="61" y="184"/>
                    <a:pt x="61" y="184"/>
                    <a:pt x="61" y="184"/>
                  </a:cubicBezTo>
                  <a:cubicBezTo>
                    <a:pt x="54" y="188"/>
                    <a:pt x="43" y="196"/>
                    <a:pt x="43" y="208"/>
                  </a:cubicBezTo>
                  <a:cubicBezTo>
                    <a:pt x="43" y="223"/>
                    <a:pt x="63" y="233"/>
                    <a:pt x="87" y="233"/>
                  </a:cubicBezTo>
                  <a:cubicBezTo>
                    <a:pt x="112" y="233"/>
                    <a:pt x="130" y="222"/>
                    <a:pt x="130" y="20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grpSp>
    </p:spTree>
    <p:extLst>
      <p:ext uri="{BB962C8B-B14F-4D97-AF65-F5344CB8AC3E}">
        <p14:creationId xmlns:p14="http://schemas.microsoft.com/office/powerpoint/2010/main" val="351855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974727" y="1102011"/>
            <a:ext cx="7886700" cy="726789"/>
          </a:xfrm>
        </p:spPr>
        <p:txBody>
          <a:bodyPr lIns="0" tIns="0" rIns="0" bIns="0" anchor="t" anchorCtr="0">
            <a:noAutofit/>
          </a:bodyPr>
          <a:lstStyle>
            <a:lvl1pPr>
              <a:lnSpc>
                <a:spcPts val="6400"/>
              </a:lnSpc>
              <a:defRPr sz="6400" b="1" spc="-300" baseline="0">
                <a:solidFill>
                  <a:schemeClr val="bg2"/>
                </a:solidFill>
              </a:defRPr>
            </a:lvl1pPr>
          </a:lstStyle>
          <a:p>
            <a:r>
              <a:rPr lang="en-US" dirty="0"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sp>
        <p:nvSpPr>
          <p:cNvPr id="10" name="Content Placeholder 9"/>
          <p:cNvSpPr>
            <a:spLocks noGrp="1"/>
          </p:cNvSpPr>
          <p:nvPr>
            <p:ph sz="quarter" idx="12" hasCustomPrompt="1"/>
          </p:nvPr>
        </p:nvSpPr>
        <p:spPr>
          <a:xfrm>
            <a:off x="974727" y="1908072"/>
            <a:ext cx="6008688" cy="638175"/>
          </a:xfrm>
        </p:spPr>
        <p:txBody>
          <a:bodyPr lIns="0" tIns="0" rIns="0" bIns="0">
            <a:normAutofit/>
          </a:bodyPr>
          <a:lstStyle>
            <a:lvl1pPr marL="0" indent="0">
              <a:lnSpc>
                <a:spcPts val="4500"/>
              </a:lnSpc>
              <a:spcBef>
                <a:spcPts val="0"/>
              </a:spcBef>
              <a:buNone/>
              <a:defRPr sz="4500" b="1" spc="-150" baseline="0">
                <a:solidFill>
                  <a:schemeClr val="bg2"/>
                </a:solidFill>
              </a:defRPr>
            </a:lvl1pPr>
          </a:lstStyle>
          <a:p>
            <a:pPr lvl="0"/>
            <a:r>
              <a:rPr lang="en-US" dirty="0" smtClean="0"/>
              <a:t>HEADING 2</a:t>
            </a:r>
            <a:endParaRPr lang="en-GB" dirty="0"/>
          </a:p>
        </p:txBody>
      </p:sp>
    </p:spTree>
    <p:extLst>
      <p:ext uri="{BB962C8B-B14F-4D97-AF65-F5344CB8AC3E}">
        <p14:creationId xmlns:p14="http://schemas.microsoft.com/office/powerpoint/2010/main" val="28442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9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974727" y="1102011"/>
            <a:ext cx="7886700" cy="726789"/>
          </a:xfrm>
        </p:spPr>
        <p:txBody>
          <a:bodyPr lIns="0" tIns="0" rIns="0" bIns="0" anchor="t" anchorCtr="0">
            <a:noAutofit/>
          </a:bodyPr>
          <a:lstStyle>
            <a:lvl1pPr>
              <a:lnSpc>
                <a:spcPts val="6400"/>
              </a:lnSpc>
              <a:defRPr sz="6400" b="1" spc="-300" baseline="0">
                <a:solidFill>
                  <a:schemeClr val="bg2"/>
                </a:solidFill>
              </a:defRPr>
            </a:lvl1pPr>
          </a:lstStyle>
          <a:p>
            <a:r>
              <a:rPr lang="en-US" dirty="0"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sp>
        <p:nvSpPr>
          <p:cNvPr id="10" name="Content Placeholder 9"/>
          <p:cNvSpPr>
            <a:spLocks noGrp="1"/>
          </p:cNvSpPr>
          <p:nvPr>
            <p:ph sz="quarter" idx="12" hasCustomPrompt="1"/>
          </p:nvPr>
        </p:nvSpPr>
        <p:spPr>
          <a:xfrm>
            <a:off x="974727" y="1908072"/>
            <a:ext cx="6008688" cy="638175"/>
          </a:xfrm>
        </p:spPr>
        <p:txBody>
          <a:bodyPr lIns="0" tIns="0" rIns="0" bIns="0">
            <a:normAutofit/>
          </a:bodyPr>
          <a:lstStyle>
            <a:lvl1pPr marL="0" indent="0">
              <a:lnSpc>
                <a:spcPts val="4500"/>
              </a:lnSpc>
              <a:spcBef>
                <a:spcPts val="0"/>
              </a:spcBef>
              <a:buNone/>
              <a:defRPr sz="4500" b="1" spc="-150" baseline="0">
                <a:solidFill>
                  <a:schemeClr val="bg2"/>
                </a:solidFill>
              </a:defRPr>
            </a:lvl1pPr>
          </a:lstStyle>
          <a:p>
            <a:pPr lvl="0"/>
            <a:r>
              <a:rPr lang="en-US" dirty="0" smtClean="0"/>
              <a:t>HEADING 2</a:t>
            </a:r>
            <a:endParaRPr lang="en-GB" dirty="0"/>
          </a:p>
        </p:txBody>
      </p:sp>
    </p:spTree>
    <p:extLst>
      <p:ext uri="{BB962C8B-B14F-4D97-AF65-F5344CB8AC3E}">
        <p14:creationId xmlns:p14="http://schemas.microsoft.com/office/powerpoint/2010/main" val="2378217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974727" y="1102011"/>
            <a:ext cx="7886700" cy="726789"/>
          </a:xfrm>
        </p:spPr>
        <p:txBody>
          <a:bodyPr lIns="0" tIns="0" rIns="0" bIns="0" anchor="t" anchorCtr="0">
            <a:noAutofit/>
          </a:bodyPr>
          <a:lstStyle>
            <a:lvl1pPr>
              <a:lnSpc>
                <a:spcPts val="6400"/>
              </a:lnSpc>
              <a:defRPr sz="6400" b="1" spc="-300" baseline="0">
                <a:solidFill>
                  <a:schemeClr val="bg2"/>
                </a:solidFill>
              </a:defRPr>
            </a:lvl1pPr>
          </a:lstStyle>
          <a:p>
            <a:r>
              <a:rPr lang="en-US" dirty="0"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sp>
        <p:nvSpPr>
          <p:cNvPr id="10" name="Content Placeholder 9"/>
          <p:cNvSpPr>
            <a:spLocks noGrp="1"/>
          </p:cNvSpPr>
          <p:nvPr>
            <p:ph sz="quarter" idx="12" hasCustomPrompt="1"/>
          </p:nvPr>
        </p:nvSpPr>
        <p:spPr>
          <a:xfrm>
            <a:off x="974727" y="1908072"/>
            <a:ext cx="6008688" cy="638175"/>
          </a:xfrm>
        </p:spPr>
        <p:txBody>
          <a:bodyPr lIns="0" tIns="0" rIns="0" bIns="0">
            <a:normAutofit/>
          </a:bodyPr>
          <a:lstStyle>
            <a:lvl1pPr marL="0" indent="0">
              <a:lnSpc>
                <a:spcPts val="4500"/>
              </a:lnSpc>
              <a:spcBef>
                <a:spcPts val="0"/>
              </a:spcBef>
              <a:buNone/>
              <a:defRPr sz="4500" b="1" spc="-150" baseline="0">
                <a:solidFill>
                  <a:schemeClr val="bg2"/>
                </a:solidFill>
              </a:defRPr>
            </a:lvl1pPr>
          </a:lstStyle>
          <a:p>
            <a:pPr lvl="0"/>
            <a:r>
              <a:rPr lang="en-US" dirty="0" smtClean="0"/>
              <a:t>HEADING 2</a:t>
            </a:r>
            <a:endParaRPr lang="en-GB" dirty="0"/>
          </a:p>
        </p:txBody>
      </p:sp>
    </p:spTree>
    <p:extLst>
      <p:ext uri="{BB962C8B-B14F-4D97-AF65-F5344CB8AC3E}">
        <p14:creationId xmlns:p14="http://schemas.microsoft.com/office/powerpoint/2010/main" val="146011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Classification: PUBLIC</a:t>
            </a:r>
            <a:endParaRPr lang="en-US" dirty="0"/>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408605" y="480551"/>
            <a:ext cx="3453744" cy="394135"/>
          </a:xfrm>
        </p:spPr>
        <p:txBody>
          <a:bodyPr lIns="0" tIns="0" rIns="0" bIns="0" anchor="t" anchorCtr="0">
            <a:noAutofit/>
          </a:bodyPr>
          <a:lstStyle>
            <a:lvl1pPr>
              <a:lnSpc>
                <a:spcPts val="2000"/>
              </a:lnSpc>
              <a:defRPr sz="2200" b="1" spc="-110" baseline="0">
                <a:solidFill>
                  <a:schemeClr val="bg1"/>
                </a:solidFill>
              </a:defRPr>
            </a:lvl1pPr>
          </a:lstStyle>
          <a:p>
            <a:r>
              <a:rPr lang="en-US" dirty="0" smtClean="0"/>
              <a:t>HEADING </a:t>
            </a:r>
            <a:br>
              <a:rPr lang="en-US" dirty="0" smtClean="0"/>
            </a:br>
            <a:r>
              <a:rPr lang="en-US" dirty="0" err="1"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spTree>
    <p:extLst>
      <p:ext uri="{BB962C8B-B14F-4D97-AF65-F5344CB8AC3E}">
        <p14:creationId xmlns:p14="http://schemas.microsoft.com/office/powerpoint/2010/main" val="88023580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408605" y="480551"/>
            <a:ext cx="3453744" cy="394135"/>
          </a:xfrm>
        </p:spPr>
        <p:txBody>
          <a:bodyPr lIns="0" tIns="0" rIns="0" bIns="0" anchor="t" anchorCtr="0">
            <a:noAutofit/>
          </a:bodyPr>
          <a:lstStyle>
            <a:lvl1pPr>
              <a:lnSpc>
                <a:spcPts val="2000"/>
              </a:lnSpc>
              <a:defRPr sz="2200" b="1" spc="-110" baseline="0">
                <a:solidFill>
                  <a:schemeClr val="bg1"/>
                </a:solidFill>
              </a:defRPr>
            </a:lvl1pPr>
          </a:lstStyle>
          <a:p>
            <a:r>
              <a:rPr lang="en-US" dirty="0" smtClean="0"/>
              <a:t>HEADING </a:t>
            </a:r>
            <a:br>
              <a:rPr lang="en-US" dirty="0" smtClean="0"/>
            </a:br>
            <a:r>
              <a:rPr lang="en-US" dirty="0" err="1"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grpSp>
        <p:nvGrpSpPr>
          <p:cNvPr id="7" name="Group 4"/>
          <p:cNvGrpSpPr>
            <a:grpSpLocks noChangeAspect="1"/>
          </p:cNvGrpSpPr>
          <p:nvPr userDrawn="1"/>
        </p:nvGrpSpPr>
        <p:grpSpPr bwMode="auto">
          <a:xfrm>
            <a:off x="7777683" y="6336825"/>
            <a:ext cx="1006679" cy="301654"/>
            <a:chOff x="0" y="1297"/>
            <a:chExt cx="5760" cy="1726"/>
          </a:xfrm>
        </p:grpSpPr>
        <p:sp>
          <p:nvSpPr>
            <p:cNvPr id="8" name="Freeform 5"/>
            <p:cNvSpPr>
              <a:spLocks/>
            </p:cNvSpPr>
            <p:nvPr userDrawn="1"/>
          </p:nvSpPr>
          <p:spPr bwMode="auto">
            <a:xfrm>
              <a:off x="4544" y="1686"/>
              <a:ext cx="532" cy="956"/>
            </a:xfrm>
            <a:custGeom>
              <a:avLst/>
              <a:gdLst>
                <a:gd name="T0" fmla="*/ 126 w 126"/>
                <a:gd name="T1" fmla="*/ 87 h 226"/>
                <a:gd name="T2" fmla="*/ 80 w 126"/>
                <a:gd name="T3" fmla="*/ 87 h 226"/>
                <a:gd name="T4" fmla="*/ 80 w 126"/>
                <a:gd name="T5" fmla="*/ 163 h 226"/>
                <a:gd name="T6" fmla="*/ 106 w 126"/>
                <a:gd name="T7" fmla="*/ 189 h 226"/>
                <a:gd name="T8" fmla="*/ 123 w 126"/>
                <a:gd name="T9" fmla="*/ 188 h 226"/>
                <a:gd name="T10" fmla="*/ 126 w 126"/>
                <a:gd name="T11" fmla="*/ 222 h 226"/>
                <a:gd name="T12" fmla="*/ 87 w 126"/>
                <a:gd name="T13" fmla="*/ 226 h 226"/>
                <a:gd name="T14" fmla="*/ 27 w 126"/>
                <a:gd name="T15" fmla="*/ 176 h 226"/>
                <a:gd name="T16" fmla="*/ 27 w 126"/>
                <a:gd name="T17" fmla="*/ 87 h 226"/>
                <a:gd name="T18" fmla="*/ 0 w 126"/>
                <a:gd name="T19" fmla="*/ 87 h 226"/>
                <a:gd name="T20" fmla="*/ 0 w 126"/>
                <a:gd name="T21" fmla="*/ 53 h 226"/>
                <a:gd name="T22" fmla="*/ 27 w 126"/>
                <a:gd name="T23" fmla="*/ 53 h 226"/>
                <a:gd name="T24" fmla="*/ 27 w 126"/>
                <a:gd name="T25" fmla="*/ 15 h 226"/>
                <a:gd name="T26" fmla="*/ 80 w 126"/>
                <a:gd name="T27" fmla="*/ 0 h 226"/>
                <a:gd name="T28" fmla="*/ 80 w 126"/>
                <a:gd name="T29" fmla="*/ 53 h 226"/>
                <a:gd name="T30" fmla="*/ 126 w 126"/>
                <a:gd name="T31" fmla="*/ 53 h 226"/>
                <a:gd name="T32" fmla="*/ 126 w 1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26">
                  <a:moveTo>
                    <a:pt x="126" y="87"/>
                  </a:moveTo>
                  <a:cubicBezTo>
                    <a:pt x="80" y="87"/>
                    <a:pt x="80" y="87"/>
                    <a:pt x="80" y="87"/>
                  </a:cubicBezTo>
                  <a:cubicBezTo>
                    <a:pt x="80" y="163"/>
                    <a:pt x="80" y="163"/>
                    <a:pt x="80" y="163"/>
                  </a:cubicBezTo>
                  <a:cubicBezTo>
                    <a:pt x="80" y="185"/>
                    <a:pt x="92" y="189"/>
                    <a:pt x="106" y="189"/>
                  </a:cubicBezTo>
                  <a:cubicBezTo>
                    <a:pt x="112" y="189"/>
                    <a:pt x="117" y="188"/>
                    <a:pt x="123" y="188"/>
                  </a:cubicBezTo>
                  <a:cubicBezTo>
                    <a:pt x="126" y="222"/>
                    <a:pt x="126" y="222"/>
                    <a:pt x="126" y="222"/>
                  </a:cubicBezTo>
                  <a:cubicBezTo>
                    <a:pt x="114" y="224"/>
                    <a:pt x="98" y="226"/>
                    <a:pt x="87" y="226"/>
                  </a:cubicBezTo>
                  <a:cubicBezTo>
                    <a:pt x="56" y="226"/>
                    <a:pt x="27" y="215"/>
                    <a:pt x="27" y="176"/>
                  </a:cubicBezTo>
                  <a:cubicBezTo>
                    <a:pt x="27" y="87"/>
                    <a:pt x="27" y="87"/>
                    <a:pt x="27" y="87"/>
                  </a:cubicBezTo>
                  <a:cubicBezTo>
                    <a:pt x="0" y="87"/>
                    <a:pt x="0" y="87"/>
                    <a:pt x="0" y="87"/>
                  </a:cubicBezTo>
                  <a:cubicBezTo>
                    <a:pt x="0" y="53"/>
                    <a:pt x="0" y="53"/>
                    <a:pt x="0" y="53"/>
                  </a:cubicBezTo>
                  <a:cubicBezTo>
                    <a:pt x="27" y="53"/>
                    <a:pt x="27" y="53"/>
                    <a:pt x="27" y="53"/>
                  </a:cubicBezTo>
                  <a:cubicBezTo>
                    <a:pt x="27" y="15"/>
                    <a:pt x="27" y="15"/>
                    <a:pt x="27" y="15"/>
                  </a:cubicBezTo>
                  <a:cubicBezTo>
                    <a:pt x="80" y="0"/>
                    <a:pt x="80" y="0"/>
                    <a:pt x="80" y="0"/>
                  </a:cubicBezTo>
                  <a:cubicBezTo>
                    <a:pt x="80" y="53"/>
                    <a:pt x="80" y="53"/>
                    <a:pt x="80" y="53"/>
                  </a:cubicBezTo>
                  <a:cubicBezTo>
                    <a:pt x="126" y="53"/>
                    <a:pt x="126" y="53"/>
                    <a:pt x="126" y="53"/>
                  </a:cubicBezTo>
                  <a:lnTo>
                    <a:pt x="126" y="87"/>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9" name="Freeform 6"/>
            <p:cNvSpPr>
              <a:spLocks/>
            </p:cNvSpPr>
            <p:nvPr userDrawn="1"/>
          </p:nvSpPr>
          <p:spPr bwMode="auto">
            <a:xfrm>
              <a:off x="3788" y="1893"/>
              <a:ext cx="688" cy="737"/>
            </a:xfrm>
            <a:custGeom>
              <a:avLst/>
              <a:gdLst>
                <a:gd name="T0" fmla="*/ 163 w 163"/>
                <a:gd name="T1" fmla="*/ 174 h 174"/>
                <a:gd name="T2" fmla="*/ 110 w 163"/>
                <a:gd name="T3" fmla="*/ 174 h 174"/>
                <a:gd name="T4" fmla="*/ 110 w 163"/>
                <a:gd name="T5" fmla="*/ 64 h 174"/>
                <a:gd name="T6" fmla="*/ 86 w 163"/>
                <a:gd name="T7" fmla="*/ 40 h 174"/>
                <a:gd name="T8" fmla="*/ 53 w 163"/>
                <a:gd name="T9" fmla="*/ 54 h 174"/>
                <a:gd name="T10" fmla="*/ 53 w 163"/>
                <a:gd name="T11" fmla="*/ 174 h 174"/>
                <a:gd name="T12" fmla="*/ 0 w 163"/>
                <a:gd name="T13" fmla="*/ 174 h 174"/>
                <a:gd name="T14" fmla="*/ 0 w 163"/>
                <a:gd name="T15" fmla="*/ 4 h 174"/>
                <a:gd name="T16" fmla="*/ 52 w 163"/>
                <a:gd name="T17" fmla="*/ 4 h 174"/>
                <a:gd name="T18" fmla="*/ 52 w 163"/>
                <a:gd name="T19" fmla="*/ 19 h 174"/>
                <a:gd name="T20" fmla="*/ 110 w 163"/>
                <a:gd name="T21" fmla="*/ 0 h 174"/>
                <a:gd name="T22" fmla="*/ 163 w 163"/>
                <a:gd name="T23" fmla="*/ 53 h 174"/>
                <a:gd name="T24" fmla="*/ 163 w 163"/>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4">
                  <a:moveTo>
                    <a:pt x="163" y="174"/>
                  </a:moveTo>
                  <a:cubicBezTo>
                    <a:pt x="110" y="174"/>
                    <a:pt x="110" y="174"/>
                    <a:pt x="110" y="174"/>
                  </a:cubicBezTo>
                  <a:cubicBezTo>
                    <a:pt x="110" y="64"/>
                    <a:pt x="110" y="64"/>
                    <a:pt x="110" y="64"/>
                  </a:cubicBezTo>
                  <a:cubicBezTo>
                    <a:pt x="110" y="48"/>
                    <a:pt x="104" y="40"/>
                    <a:pt x="86" y="40"/>
                  </a:cubicBezTo>
                  <a:cubicBezTo>
                    <a:pt x="72" y="40"/>
                    <a:pt x="63" y="46"/>
                    <a:pt x="53" y="54"/>
                  </a:cubicBezTo>
                  <a:cubicBezTo>
                    <a:pt x="53" y="174"/>
                    <a:pt x="53" y="174"/>
                    <a:pt x="53" y="174"/>
                  </a:cubicBezTo>
                  <a:cubicBezTo>
                    <a:pt x="0" y="174"/>
                    <a:pt x="0" y="174"/>
                    <a:pt x="0" y="174"/>
                  </a:cubicBezTo>
                  <a:cubicBezTo>
                    <a:pt x="0" y="4"/>
                    <a:pt x="0" y="4"/>
                    <a:pt x="0" y="4"/>
                  </a:cubicBezTo>
                  <a:cubicBezTo>
                    <a:pt x="52" y="4"/>
                    <a:pt x="52" y="4"/>
                    <a:pt x="52" y="4"/>
                  </a:cubicBezTo>
                  <a:cubicBezTo>
                    <a:pt x="52" y="19"/>
                    <a:pt x="52" y="19"/>
                    <a:pt x="52" y="19"/>
                  </a:cubicBezTo>
                  <a:cubicBezTo>
                    <a:pt x="69" y="7"/>
                    <a:pt x="89" y="0"/>
                    <a:pt x="110" y="0"/>
                  </a:cubicBezTo>
                  <a:cubicBezTo>
                    <a:pt x="144" y="0"/>
                    <a:pt x="163" y="21"/>
                    <a:pt x="163" y="53"/>
                  </a:cubicBezTo>
                  <a:lnTo>
                    <a:pt x="163"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0" name="Freeform 7"/>
            <p:cNvSpPr>
              <a:spLocks/>
            </p:cNvSpPr>
            <p:nvPr userDrawn="1"/>
          </p:nvSpPr>
          <p:spPr bwMode="auto">
            <a:xfrm>
              <a:off x="2749" y="1297"/>
              <a:ext cx="591" cy="584"/>
            </a:xfrm>
            <a:custGeom>
              <a:avLst/>
              <a:gdLst>
                <a:gd name="T0" fmla="*/ 140 w 140"/>
                <a:gd name="T1" fmla="*/ 0 h 138"/>
                <a:gd name="T2" fmla="*/ 99 w 140"/>
                <a:gd name="T3" fmla="*/ 113 h 138"/>
                <a:gd name="T4" fmla="*/ 35 w 140"/>
                <a:gd name="T5" fmla="*/ 133 h 138"/>
                <a:gd name="T6" fmla="*/ 5 w 140"/>
                <a:gd name="T7" fmla="*/ 138 h 138"/>
                <a:gd name="T8" fmla="*/ 0 w 140"/>
                <a:gd name="T9" fmla="*/ 101 h 138"/>
                <a:gd name="T10" fmla="*/ 20 w 140"/>
                <a:gd name="T11" fmla="*/ 44 h 138"/>
                <a:gd name="T12" fmla="*/ 140 w 140"/>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40" h="138">
                  <a:moveTo>
                    <a:pt x="140" y="0"/>
                  </a:moveTo>
                  <a:cubicBezTo>
                    <a:pt x="113" y="45"/>
                    <a:pt x="125" y="86"/>
                    <a:pt x="99" y="113"/>
                  </a:cubicBezTo>
                  <a:cubicBezTo>
                    <a:pt x="78" y="134"/>
                    <a:pt x="58" y="133"/>
                    <a:pt x="35" y="133"/>
                  </a:cubicBezTo>
                  <a:cubicBezTo>
                    <a:pt x="27" y="133"/>
                    <a:pt x="12" y="134"/>
                    <a:pt x="5" y="138"/>
                  </a:cubicBezTo>
                  <a:cubicBezTo>
                    <a:pt x="2" y="126"/>
                    <a:pt x="0" y="113"/>
                    <a:pt x="0" y="101"/>
                  </a:cubicBezTo>
                  <a:cubicBezTo>
                    <a:pt x="0" y="79"/>
                    <a:pt x="5" y="60"/>
                    <a:pt x="20" y="44"/>
                  </a:cubicBezTo>
                  <a:cubicBezTo>
                    <a:pt x="50" y="15"/>
                    <a:pt x="104" y="5"/>
                    <a:pt x="140" y="0"/>
                  </a:cubicBezTo>
                </a:path>
              </a:pathLst>
            </a:custGeom>
            <a:solidFill>
              <a:srgbClr val="008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1" name="Freeform 8"/>
            <p:cNvSpPr>
              <a:spLocks/>
            </p:cNvSpPr>
            <p:nvPr userDrawn="1"/>
          </p:nvSpPr>
          <p:spPr bwMode="auto">
            <a:xfrm>
              <a:off x="1448" y="1893"/>
              <a:ext cx="685" cy="737"/>
            </a:xfrm>
            <a:custGeom>
              <a:avLst/>
              <a:gdLst>
                <a:gd name="T0" fmla="*/ 162 w 162"/>
                <a:gd name="T1" fmla="*/ 174 h 174"/>
                <a:gd name="T2" fmla="*/ 110 w 162"/>
                <a:gd name="T3" fmla="*/ 174 h 174"/>
                <a:gd name="T4" fmla="*/ 110 w 162"/>
                <a:gd name="T5" fmla="*/ 64 h 174"/>
                <a:gd name="T6" fmla="*/ 85 w 162"/>
                <a:gd name="T7" fmla="*/ 40 h 174"/>
                <a:gd name="T8" fmla="*/ 52 w 162"/>
                <a:gd name="T9" fmla="*/ 54 h 174"/>
                <a:gd name="T10" fmla="*/ 52 w 162"/>
                <a:gd name="T11" fmla="*/ 174 h 174"/>
                <a:gd name="T12" fmla="*/ 0 w 162"/>
                <a:gd name="T13" fmla="*/ 174 h 174"/>
                <a:gd name="T14" fmla="*/ 0 w 162"/>
                <a:gd name="T15" fmla="*/ 4 h 174"/>
                <a:gd name="T16" fmla="*/ 51 w 162"/>
                <a:gd name="T17" fmla="*/ 4 h 174"/>
                <a:gd name="T18" fmla="*/ 51 w 162"/>
                <a:gd name="T19" fmla="*/ 19 h 174"/>
                <a:gd name="T20" fmla="*/ 109 w 162"/>
                <a:gd name="T21" fmla="*/ 0 h 174"/>
                <a:gd name="T22" fmla="*/ 162 w 162"/>
                <a:gd name="T23" fmla="*/ 53 h 174"/>
                <a:gd name="T24" fmla="*/ 162 w 16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4">
                  <a:moveTo>
                    <a:pt x="162" y="174"/>
                  </a:moveTo>
                  <a:cubicBezTo>
                    <a:pt x="110" y="174"/>
                    <a:pt x="110" y="174"/>
                    <a:pt x="110" y="174"/>
                  </a:cubicBezTo>
                  <a:cubicBezTo>
                    <a:pt x="110" y="64"/>
                    <a:pt x="110" y="64"/>
                    <a:pt x="110" y="64"/>
                  </a:cubicBezTo>
                  <a:cubicBezTo>
                    <a:pt x="110" y="48"/>
                    <a:pt x="103" y="40"/>
                    <a:pt x="85" y="40"/>
                  </a:cubicBezTo>
                  <a:cubicBezTo>
                    <a:pt x="71" y="40"/>
                    <a:pt x="62" y="46"/>
                    <a:pt x="52" y="54"/>
                  </a:cubicBezTo>
                  <a:cubicBezTo>
                    <a:pt x="52" y="174"/>
                    <a:pt x="52" y="174"/>
                    <a:pt x="52" y="174"/>
                  </a:cubicBezTo>
                  <a:cubicBezTo>
                    <a:pt x="0" y="174"/>
                    <a:pt x="0" y="174"/>
                    <a:pt x="0" y="174"/>
                  </a:cubicBezTo>
                  <a:cubicBezTo>
                    <a:pt x="0" y="4"/>
                    <a:pt x="0" y="4"/>
                    <a:pt x="0" y="4"/>
                  </a:cubicBezTo>
                  <a:cubicBezTo>
                    <a:pt x="51" y="4"/>
                    <a:pt x="51" y="4"/>
                    <a:pt x="51" y="4"/>
                  </a:cubicBezTo>
                  <a:cubicBezTo>
                    <a:pt x="51" y="19"/>
                    <a:pt x="51" y="19"/>
                    <a:pt x="51" y="19"/>
                  </a:cubicBezTo>
                  <a:cubicBezTo>
                    <a:pt x="68" y="7"/>
                    <a:pt x="88" y="0"/>
                    <a:pt x="109" y="0"/>
                  </a:cubicBezTo>
                  <a:cubicBezTo>
                    <a:pt x="143" y="0"/>
                    <a:pt x="162" y="21"/>
                    <a:pt x="162" y="53"/>
                  </a:cubicBezTo>
                  <a:lnTo>
                    <a:pt x="162"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2" name="Freeform 9"/>
            <p:cNvSpPr>
              <a:spLocks/>
            </p:cNvSpPr>
            <p:nvPr userDrawn="1"/>
          </p:nvSpPr>
          <p:spPr bwMode="auto">
            <a:xfrm>
              <a:off x="562" y="1910"/>
              <a:ext cx="840" cy="1100"/>
            </a:xfrm>
            <a:custGeom>
              <a:avLst/>
              <a:gdLst>
                <a:gd name="T0" fmla="*/ 199 w 199"/>
                <a:gd name="T1" fmla="*/ 0 h 260"/>
                <a:gd name="T2" fmla="*/ 114 w 199"/>
                <a:gd name="T3" fmla="*/ 205 h 260"/>
                <a:gd name="T4" fmla="*/ 39 w 199"/>
                <a:gd name="T5" fmla="*/ 260 h 260"/>
                <a:gd name="T6" fmla="*/ 0 w 199"/>
                <a:gd name="T7" fmla="*/ 255 h 260"/>
                <a:gd name="T8" fmla="*/ 8 w 199"/>
                <a:gd name="T9" fmla="*/ 221 h 260"/>
                <a:gd name="T10" fmla="*/ 31 w 199"/>
                <a:gd name="T11" fmla="*/ 224 h 260"/>
                <a:gd name="T12" fmla="*/ 74 w 199"/>
                <a:gd name="T13" fmla="*/ 181 h 260"/>
                <a:gd name="T14" fmla="*/ 79 w 199"/>
                <a:gd name="T15" fmla="*/ 170 h 260"/>
                <a:gd name="T16" fmla="*/ 13 w 199"/>
                <a:gd name="T17" fmla="*/ 0 h 260"/>
                <a:gd name="T18" fmla="*/ 70 w 199"/>
                <a:gd name="T19" fmla="*/ 0 h 260"/>
                <a:gd name="T20" fmla="*/ 101 w 199"/>
                <a:gd name="T21" fmla="*/ 84 h 260"/>
                <a:gd name="T22" fmla="*/ 108 w 199"/>
                <a:gd name="T23" fmla="*/ 112 h 260"/>
                <a:gd name="T24" fmla="*/ 118 w 199"/>
                <a:gd name="T25" fmla="*/ 82 h 260"/>
                <a:gd name="T26" fmla="*/ 149 w 199"/>
                <a:gd name="T27" fmla="*/ 0 h 260"/>
                <a:gd name="T28" fmla="*/ 199 w 199"/>
                <a:gd name="T2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0">
                  <a:moveTo>
                    <a:pt x="199" y="0"/>
                  </a:moveTo>
                  <a:cubicBezTo>
                    <a:pt x="114" y="205"/>
                    <a:pt x="114" y="205"/>
                    <a:pt x="114" y="205"/>
                  </a:cubicBezTo>
                  <a:cubicBezTo>
                    <a:pt x="101" y="237"/>
                    <a:pt x="75" y="260"/>
                    <a:pt x="39" y="260"/>
                  </a:cubicBezTo>
                  <a:cubicBezTo>
                    <a:pt x="22" y="260"/>
                    <a:pt x="12" y="258"/>
                    <a:pt x="0" y="255"/>
                  </a:cubicBezTo>
                  <a:cubicBezTo>
                    <a:pt x="8" y="221"/>
                    <a:pt x="8" y="221"/>
                    <a:pt x="8" y="221"/>
                  </a:cubicBezTo>
                  <a:cubicBezTo>
                    <a:pt x="17" y="223"/>
                    <a:pt x="24" y="224"/>
                    <a:pt x="31" y="224"/>
                  </a:cubicBezTo>
                  <a:cubicBezTo>
                    <a:pt x="52" y="224"/>
                    <a:pt x="63" y="206"/>
                    <a:pt x="74" y="181"/>
                  </a:cubicBezTo>
                  <a:cubicBezTo>
                    <a:pt x="79" y="170"/>
                    <a:pt x="79" y="170"/>
                    <a:pt x="79" y="170"/>
                  </a:cubicBezTo>
                  <a:cubicBezTo>
                    <a:pt x="13" y="0"/>
                    <a:pt x="13" y="0"/>
                    <a:pt x="13" y="0"/>
                  </a:cubicBezTo>
                  <a:cubicBezTo>
                    <a:pt x="70" y="0"/>
                    <a:pt x="70" y="0"/>
                    <a:pt x="70" y="0"/>
                  </a:cubicBezTo>
                  <a:cubicBezTo>
                    <a:pt x="101" y="84"/>
                    <a:pt x="101" y="84"/>
                    <a:pt x="101" y="84"/>
                  </a:cubicBezTo>
                  <a:cubicBezTo>
                    <a:pt x="104" y="94"/>
                    <a:pt x="106" y="104"/>
                    <a:pt x="108" y="112"/>
                  </a:cubicBezTo>
                  <a:cubicBezTo>
                    <a:pt x="110" y="104"/>
                    <a:pt x="114" y="92"/>
                    <a:pt x="118" y="82"/>
                  </a:cubicBezTo>
                  <a:cubicBezTo>
                    <a:pt x="149" y="0"/>
                    <a:pt x="149" y="0"/>
                    <a:pt x="149" y="0"/>
                  </a:cubicBezTo>
                  <a:lnTo>
                    <a:pt x="199" y="0"/>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3" name="Freeform 10"/>
            <p:cNvSpPr>
              <a:spLocks/>
            </p:cNvSpPr>
            <p:nvPr userDrawn="1"/>
          </p:nvSpPr>
          <p:spPr bwMode="auto">
            <a:xfrm>
              <a:off x="0" y="1881"/>
              <a:ext cx="612" cy="761"/>
            </a:xfrm>
            <a:custGeom>
              <a:avLst/>
              <a:gdLst>
                <a:gd name="T0" fmla="*/ 145 w 145"/>
                <a:gd name="T1" fmla="*/ 122 h 180"/>
                <a:gd name="T2" fmla="*/ 70 w 145"/>
                <a:gd name="T3" fmla="*/ 180 h 180"/>
                <a:gd name="T4" fmla="*/ 0 w 145"/>
                <a:gd name="T5" fmla="*/ 166 h 180"/>
                <a:gd name="T6" fmla="*/ 15 w 145"/>
                <a:gd name="T7" fmla="*/ 132 h 180"/>
                <a:gd name="T8" fmla="*/ 63 w 145"/>
                <a:gd name="T9" fmla="*/ 143 h 180"/>
                <a:gd name="T10" fmla="*/ 92 w 145"/>
                <a:gd name="T11" fmla="*/ 127 h 180"/>
                <a:gd name="T12" fmla="*/ 80 w 145"/>
                <a:gd name="T13" fmla="*/ 114 h 180"/>
                <a:gd name="T14" fmla="*/ 44 w 145"/>
                <a:gd name="T15" fmla="*/ 105 h 180"/>
                <a:gd name="T16" fmla="*/ 5 w 145"/>
                <a:gd name="T17" fmla="*/ 57 h 180"/>
                <a:gd name="T18" fmla="*/ 75 w 145"/>
                <a:gd name="T19" fmla="*/ 0 h 180"/>
                <a:gd name="T20" fmla="*/ 135 w 145"/>
                <a:gd name="T21" fmla="*/ 8 h 180"/>
                <a:gd name="T22" fmla="*/ 121 w 145"/>
                <a:gd name="T23" fmla="*/ 42 h 180"/>
                <a:gd name="T24" fmla="*/ 82 w 145"/>
                <a:gd name="T25" fmla="*/ 35 h 180"/>
                <a:gd name="T26" fmla="*/ 58 w 145"/>
                <a:gd name="T27" fmla="*/ 49 h 180"/>
                <a:gd name="T28" fmla="*/ 68 w 145"/>
                <a:gd name="T29" fmla="*/ 61 h 180"/>
                <a:gd name="T30" fmla="*/ 101 w 145"/>
                <a:gd name="T31" fmla="*/ 69 h 180"/>
                <a:gd name="T32" fmla="*/ 145 w 145"/>
                <a:gd name="T3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80">
                  <a:moveTo>
                    <a:pt x="145" y="122"/>
                  </a:moveTo>
                  <a:cubicBezTo>
                    <a:pt x="145" y="159"/>
                    <a:pt x="111" y="180"/>
                    <a:pt x="70" y="180"/>
                  </a:cubicBezTo>
                  <a:cubicBezTo>
                    <a:pt x="44" y="180"/>
                    <a:pt x="23" y="175"/>
                    <a:pt x="0" y="166"/>
                  </a:cubicBezTo>
                  <a:cubicBezTo>
                    <a:pt x="15" y="132"/>
                    <a:pt x="15" y="132"/>
                    <a:pt x="15" y="132"/>
                  </a:cubicBezTo>
                  <a:cubicBezTo>
                    <a:pt x="28" y="137"/>
                    <a:pt x="47" y="143"/>
                    <a:pt x="63" y="143"/>
                  </a:cubicBezTo>
                  <a:cubicBezTo>
                    <a:pt x="75" y="143"/>
                    <a:pt x="92" y="142"/>
                    <a:pt x="92" y="127"/>
                  </a:cubicBezTo>
                  <a:cubicBezTo>
                    <a:pt x="92" y="120"/>
                    <a:pt x="88" y="116"/>
                    <a:pt x="80" y="114"/>
                  </a:cubicBezTo>
                  <a:cubicBezTo>
                    <a:pt x="70" y="111"/>
                    <a:pt x="54" y="108"/>
                    <a:pt x="44" y="105"/>
                  </a:cubicBezTo>
                  <a:cubicBezTo>
                    <a:pt x="23" y="99"/>
                    <a:pt x="5" y="88"/>
                    <a:pt x="5" y="57"/>
                  </a:cubicBezTo>
                  <a:cubicBezTo>
                    <a:pt x="5" y="21"/>
                    <a:pt x="35" y="0"/>
                    <a:pt x="75" y="0"/>
                  </a:cubicBezTo>
                  <a:cubicBezTo>
                    <a:pt x="102" y="0"/>
                    <a:pt x="120" y="3"/>
                    <a:pt x="135" y="8"/>
                  </a:cubicBezTo>
                  <a:cubicBezTo>
                    <a:pt x="121" y="42"/>
                    <a:pt x="121" y="42"/>
                    <a:pt x="121" y="42"/>
                  </a:cubicBezTo>
                  <a:cubicBezTo>
                    <a:pt x="115" y="39"/>
                    <a:pt x="96" y="35"/>
                    <a:pt x="82" y="35"/>
                  </a:cubicBezTo>
                  <a:cubicBezTo>
                    <a:pt x="68" y="35"/>
                    <a:pt x="58" y="40"/>
                    <a:pt x="58" y="49"/>
                  </a:cubicBezTo>
                  <a:cubicBezTo>
                    <a:pt x="58" y="53"/>
                    <a:pt x="61" y="59"/>
                    <a:pt x="68" y="61"/>
                  </a:cubicBezTo>
                  <a:cubicBezTo>
                    <a:pt x="77" y="64"/>
                    <a:pt x="90" y="67"/>
                    <a:pt x="101" y="69"/>
                  </a:cubicBezTo>
                  <a:cubicBezTo>
                    <a:pt x="123" y="74"/>
                    <a:pt x="145" y="87"/>
                    <a:pt x="145" y="12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4" name="Freeform 11"/>
            <p:cNvSpPr>
              <a:spLocks noEditPoints="1"/>
            </p:cNvSpPr>
            <p:nvPr userDrawn="1"/>
          </p:nvSpPr>
          <p:spPr bwMode="auto">
            <a:xfrm>
              <a:off x="5122" y="1893"/>
              <a:ext cx="638" cy="749"/>
            </a:xfrm>
            <a:custGeom>
              <a:avLst/>
              <a:gdLst>
                <a:gd name="T0" fmla="*/ 151 w 151"/>
                <a:gd name="T1" fmla="*/ 174 h 177"/>
                <a:gd name="T2" fmla="*/ 102 w 151"/>
                <a:gd name="T3" fmla="*/ 174 h 177"/>
                <a:gd name="T4" fmla="*/ 102 w 151"/>
                <a:gd name="T5" fmla="*/ 160 h 177"/>
                <a:gd name="T6" fmla="*/ 53 w 151"/>
                <a:gd name="T7" fmla="*/ 177 h 177"/>
                <a:gd name="T8" fmla="*/ 0 w 151"/>
                <a:gd name="T9" fmla="*/ 130 h 177"/>
                <a:gd name="T10" fmla="*/ 100 w 151"/>
                <a:gd name="T11" fmla="*/ 64 h 177"/>
                <a:gd name="T12" fmla="*/ 100 w 151"/>
                <a:gd name="T13" fmla="*/ 60 h 177"/>
                <a:gd name="T14" fmla="*/ 70 w 151"/>
                <a:gd name="T15" fmla="*/ 36 h 177"/>
                <a:gd name="T16" fmla="*/ 21 w 151"/>
                <a:gd name="T17" fmla="*/ 52 h 177"/>
                <a:gd name="T18" fmla="*/ 8 w 151"/>
                <a:gd name="T19" fmla="*/ 21 h 177"/>
                <a:gd name="T20" fmla="*/ 85 w 151"/>
                <a:gd name="T21" fmla="*/ 0 h 177"/>
                <a:gd name="T22" fmla="*/ 151 w 151"/>
                <a:gd name="T23" fmla="*/ 53 h 177"/>
                <a:gd name="T24" fmla="*/ 151 w 151"/>
                <a:gd name="T25" fmla="*/ 174 h 177"/>
                <a:gd name="T26" fmla="*/ 100 w 151"/>
                <a:gd name="T27" fmla="*/ 128 h 177"/>
                <a:gd name="T28" fmla="*/ 100 w 151"/>
                <a:gd name="T29" fmla="*/ 97 h 177"/>
                <a:gd name="T30" fmla="*/ 53 w 151"/>
                <a:gd name="T31" fmla="*/ 122 h 177"/>
                <a:gd name="T32" fmla="*/ 74 w 151"/>
                <a:gd name="T33" fmla="*/ 141 h 177"/>
                <a:gd name="T34" fmla="*/ 100 w 151"/>
                <a:gd name="T35"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77">
                  <a:moveTo>
                    <a:pt x="151" y="174"/>
                  </a:moveTo>
                  <a:cubicBezTo>
                    <a:pt x="102" y="174"/>
                    <a:pt x="102" y="174"/>
                    <a:pt x="102" y="174"/>
                  </a:cubicBezTo>
                  <a:cubicBezTo>
                    <a:pt x="102" y="160"/>
                    <a:pt x="102" y="160"/>
                    <a:pt x="102" y="160"/>
                  </a:cubicBezTo>
                  <a:cubicBezTo>
                    <a:pt x="89" y="172"/>
                    <a:pt x="72" y="177"/>
                    <a:pt x="53" y="177"/>
                  </a:cubicBezTo>
                  <a:cubicBezTo>
                    <a:pt x="22" y="177"/>
                    <a:pt x="0" y="162"/>
                    <a:pt x="0" y="130"/>
                  </a:cubicBezTo>
                  <a:cubicBezTo>
                    <a:pt x="0" y="73"/>
                    <a:pt x="56" y="65"/>
                    <a:pt x="100" y="64"/>
                  </a:cubicBezTo>
                  <a:cubicBezTo>
                    <a:pt x="100" y="60"/>
                    <a:pt x="100" y="60"/>
                    <a:pt x="100" y="60"/>
                  </a:cubicBezTo>
                  <a:cubicBezTo>
                    <a:pt x="100" y="46"/>
                    <a:pt x="95" y="36"/>
                    <a:pt x="70" y="36"/>
                  </a:cubicBezTo>
                  <a:cubicBezTo>
                    <a:pt x="53" y="36"/>
                    <a:pt x="33" y="44"/>
                    <a:pt x="21" y="52"/>
                  </a:cubicBezTo>
                  <a:cubicBezTo>
                    <a:pt x="8" y="21"/>
                    <a:pt x="8" y="21"/>
                    <a:pt x="8" y="21"/>
                  </a:cubicBezTo>
                  <a:cubicBezTo>
                    <a:pt x="30" y="8"/>
                    <a:pt x="58" y="0"/>
                    <a:pt x="85" y="0"/>
                  </a:cubicBezTo>
                  <a:cubicBezTo>
                    <a:pt x="125" y="0"/>
                    <a:pt x="151" y="19"/>
                    <a:pt x="151" y="53"/>
                  </a:cubicBezTo>
                  <a:lnTo>
                    <a:pt x="151" y="174"/>
                  </a:lnTo>
                  <a:close/>
                  <a:moveTo>
                    <a:pt x="100" y="128"/>
                  </a:moveTo>
                  <a:cubicBezTo>
                    <a:pt x="100" y="97"/>
                    <a:pt x="100" y="97"/>
                    <a:pt x="100" y="97"/>
                  </a:cubicBezTo>
                  <a:cubicBezTo>
                    <a:pt x="76" y="96"/>
                    <a:pt x="53" y="99"/>
                    <a:pt x="53" y="122"/>
                  </a:cubicBezTo>
                  <a:cubicBezTo>
                    <a:pt x="53" y="137"/>
                    <a:pt x="65" y="141"/>
                    <a:pt x="74" y="141"/>
                  </a:cubicBezTo>
                  <a:cubicBezTo>
                    <a:pt x="85" y="141"/>
                    <a:pt x="94" y="136"/>
                    <a:pt x="100" y="128"/>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5" name="Freeform 12"/>
            <p:cNvSpPr>
              <a:spLocks noEditPoints="1"/>
            </p:cNvSpPr>
            <p:nvPr userDrawn="1"/>
          </p:nvSpPr>
          <p:spPr bwMode="auto">
            <a:xfrm>
              <a:off x="2977" y="1893"/>
              <a:ext cx="714" cy="749"/>
            </a:xfrm>
            <a:custGeom>
              <a:avLst/>
              <a:gdLst>
                <a:gd name="T0" fmla="*/ 169 w 169"/>
                <a:gd name="T1" fmla="*/ 82 h 177"/>
                <a:gd name="T2" fmla="*/ 169 w 169"/>
                <a:gd name="T3" fmla="*/ 100 h 177"/>
                <a:gd name="T4" fmla="*/ 56 w 169"/>
                <a:gd name="T5" fmla="*/ 100 h 177"/>
                <a:gd name="T6" fmla="*/ 105 w 169"/>
                <a:gd name="T7" fmla="*/ 139 h 177"/>
                <a:gd name="T8" fmla="*/ 148 w 169"/>
                <a:gd name="T9" fmla="*/ 126 h 177"/>
                <a:gd name="T10" fmla="*/ 162 w 169"/>
                <a:gd name="T11" fmla="*/ 158 h 177"/>
                <a:gd name="T12" fmla="*/ 86 w 169"/>
                <a:gd name="T13" fmla="*/ 177 h 177"/>
                <a:gd name="T14" fmla="*/ 0 w 169"/>
                <a:gd name="T15" fmla="*/ 89 h 177"/>
                <a:gd name="T16" fmla="*/ 90 w 169"/>
                <a:gd name="T17" fmla="*/ 0 h 177"/>
                <a:gd name="T18" fmla="*/ 169 w 169"/>
                <a:gd name="T19" fmla="*/ 82 h 177"/>
                <a:gd name="T20" fmla="*/ 115 w 169"/>
                <a:gd name="T21" fmla="*/ 66 h 177"/>
                <a:gd name="T22" fmla="*/ 88 w 169"/>
                <a:gd name="T23" fmla="*/ 36 h 177"/>
                <a:gd name="T24" fmla="*/ 57 w 169"/>
                <a:gd name="T25" fmla="*/ 66 h 177"/>
                <a:gd name="T26" fmla="*/ 115 w 169"/>
                <a:gd name="T27" fmla="*/ 6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7">
                  <a:moveTo>
                    <a:pt x="169" y="82"/>
                  </a:moveTo>
                  <a:cubicBezTo>
                    <a:pt x="169" y="88"/>
                    <a:pt x="169" y="94"/>
                    <a:pt x="169" y="100"/>
                  </a:cubicBezTo>
                  <a:cubicBezTo>
                    <a:pt x="56" y="100"/>
                    <a:pt x="56" y="100"/>
                    <a:pt x="56" y="100"/>
                  </a:cubicBezTo>
                  <a:cubicBezTo>
                    <a:pt x="57" y="125"/>
                    <a:pt x="69" y="139"/>
                    <a:pt x="105" y="139"/>
                  </a:cubicBezTo>
                  <a:cubicBezTo>
                    <a:pt x="121" y="139"/>
                    <a:pt x="140" y="132"/>
                    <a:pt x="148" y="126"/>
                  </a:cubicBezTo>
                  <a:cubicBezTo>
                    <a:pt x="162" y="158"/>
                    <a:pt x="162" y="158"/>
                    <a:pt x="162" y="158"/>
                  </a:cubicBezTo>
                  <a:cubicBezTo>
                    <a:pt x="139" y="170"/>
                    <a:pt x="114" y="177"/>
                    <a:pt x="86" y="177"/>
                  </a:cubicBezTo>
                  <a:cubicBezTo>
                    <a:pt x="33" y="177"/>
                    <a:pt x="0" y="143"/>
                    <a:pt x="0" y="89"/>
                  </a:cubicBezTo>
                  <a:cubicBezTo>
                    <a:pt x="0" y="34"/>
                    <a:pt x="44" y="0"/>
                    <a:pt x="90" y="0"/>
                  </a:cubicBezTo>
                  <a:cubicBezTo>
                    <a:pt x="148" y="0"/>
                    <a:pt x="169" y="34"/>
                    <a:pt x="169" y="82"/>
                  </a:cubicBezTo>
                  <a:moveTo>
                    <a:pt x="115" y="66"/>
                  </a:moveTo>
                  <a:cubicBezTo>
                    <a:pt x="116" y="47"/>
                    <a:pt x="106" y="36"/>
                    <a:pt x="88" y="36"/>
                  </a:cubicBezTo>
                  <a:cubicBezTo>
                    <a:pt x="70" y="36"/>
                    <a:pt x="60" y="49"/>
                    <a:pt x="57" y="66"/>
                  </a:cubicBezTo>
                  <a:lnTo>
                    <a:pt x="115" y="66"/>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6" name="Freeform 13"/>
            <p:cNvSpPr>
              <a:spLocks noEditPoints="1"/>
            </p:cNvSpPr>
            <p:nvPr userDrawn="1"/>
          </p:nvSpPr>
          <p:spPr bwMode="auto">
            <a:xfrm>
              <a:off x="2209" y="1889"/>
              <a:ext cx="772" cy="1134"/>
            </a:xfrm>
            <a:custGeom>
              <a:avLst/>
              <a:gdLst>
                <a:gd name="T0" fmla="*/ 183 w 183"/>
                <a:gd name="T1" fmla="*/ 195 h 268"/>
                <a:gd name="T2" fmla="*/ 84 w 183"/>
                <a:gd name="T3" fmla="*/ 268 h 268"/>
                <a:gd name="T4" fmla="*/ 0 w 183"/>
                <a:gd name="T5" fmla="*/ 215 h 268"/>
                <a:gd name="T6" fmla="*/ 28 w 183"/>
                <a:gd name="T7" fmla="*/ 176 h 268"/>
                <a:gd name="T8" fmla="*/ 12 w 183"/>
                <a:gd name="T9" fmla="*/ 165 h 268"/>
                <a:gd name="T10" fmla="*/ 4 w 183"/>
                <a:gd name="T11" fmla="*/ 139 h 268"/>
                <a:gd name="T12" fmla="*/ 36 w 183"/>
                <a:gd name="T13" fmla="*/ 97 h 268"/>
                <a:gd name="T14" fmla="*/ 13 w 183"/>
                <a:gd name="T15" fmla="*/ 56 h 268"/>
                <a:gd name="T16" fmla="*/ 92 w 183"/>
                <a:gd name="T17" fmla="*/ 0 h 268"/>
                <a:gd name="T18" fmla="*/ 167 w 183"/>
                <a:gd name="T19" fmla="*/ 54 h 268"/>
                <a:gd name="T20" fmla="*/ 86 w 183"/>
                <a:gd name="T21" fmla="*/ 112 h 268"/>
                <a:gd name="T22" fmla="*/ 65 w 183"/>
                <a:gd name="T23" fmla="*/ 110 h 268"/>
                <a:gd name="T24" fmla="*/ 53 w 183"/>
                <a:gd name="T25" fmla="*/ 124 h 268"/>
                <a:gd name="T26" fmla="*/ 78 w 183"/>
                <a:gd name="T27" fmla="*/ 139 h 268"/>
                <a:gd name="T28" fmla="*/ 120 w 183"/>
                <a:gd name="T29" fmla="*/ 139 h 268"/>
                <a:gd name="T30" fmla="*/ 183 w 183"/>
                <a:gd name="T31" fmla="*/ 195 h 268"/>
                <a:gd name="T32" fmla="*/ 116 w 183"/>
                <a:gd name="T33" fmla="*/ 56 h 268"/>
                <a:gd name="T34" fmla="*/ 90 w 183"/>
                <a:gd name="T35" fmla="*/ 31 h 268"/>
                <a:gd name="T36" fmla="*/ 65 w 183"/>
                <a:gd name="T37" fmla="*/ 56 h 268"/>
                <a:gd name="T38" fmla="*/ 89 w 183"/>
                <a:gd name="T39" fmla="*/ 82 h 268"/>
                <a:gd name="T40" fmla="*/ 116 w 183"/>
                <a:gd name="T41" fmla="*/ 56 h 268"/>
                <a:gd name="T42" fmla="*/ 130 w 183"/>
                <a:gd name="T43" fmla="*/ 202 h 268"/>
                <a:gd name="T44" fmla="*/ 107 w 183"/>
                <a:gd name="T45" fmla="*/ 184 h 268"/>
                <a:gd name="T46" fmla="*/ 61 w 183"/>
                <a:gd name="T47" fmla="*/ 184 h 268"/>
                <a:gd name="T48" fmla="*/ 43 w 183"/>
                <a:gd name="T49" fmla="*/ 208 h 268"/>
                <a:gd name="T50" fmla="*/ 87 w 183"/>
                <a:gd name="T51" fmla="*/ 233 h 268"/>
                <a:gd name="T52" fmla="*/ 130 w 183"/>
                <a:gd name="T53"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68">
                  <a:moveTo>
                    <a:pt x="183" y="195"/>
                  </a:moveTo>
                  <a:cubicBezTo>
                    <a:pt x="183" y="245"/>
                    <a:pt x="133" y="268"/>
                    <a:pt x="84" y="268"/>
                  </a:cubicBezTo>
                  <a:cubicBezTo>
                    <a:pt x="42" y="268"/>
                    <a:pt x="0" y="256"/>
                    <a:pt x="0" y="215"/>
                  </a:cubicBezTo>
                  <a:cubicBezTo>
                    <a:pt x="0" y="196"/>
                    <a:pt x="17" y="183"/>
                    <a:pt x="28" y="176"/>
                  </a:cubicBezTo>
                  <a:cubicBezTo>
                    <a:pt x="22" y="173"/>
                    <a:pt x="17" y="170"/>
                    <a:pt x="12" y="165"/>
                  </a:cubicBezTo>
                  <a:cubicBezTo>
                    <a:pt x="7" y="160"/>
                    <a:pt x="4" y="152"/>
                    <a:pt x="4" y="139"/>
                  </a:cubicBezTo>
                  <a:cubicBezTo>
                    <a:pt x="4" y="122"/>
                    <a:pt x="18" y="107"/>
                    <a:pt x="36" y="97"/>
                  </a:cubicBezTo>
                  <a:cubicBezTo>
                    <a:pt x="26" y="92"/>
                    <a:pt x="13" y="83"/>
                    <a:pt x="13" y="56"/>
                  </a:cubicBezTo>
                  <a:cubicBezTo>
                    <a:pt x="13" y="19"/>
                    <a:pt x="48" y="0"/>
                    <a:pt x="92" y="0"/>
                  </a:cubicBezTo>
                  <a:cubicBezTo>
                    <a:pt x="131" y="0"/>
                    <a:pt x="167" y="9"/>
                    <a:pt x="167" y="54"/>
                  </a:cubicBezTo>
                  <a:cubicBezTo>
                    <a:pt x="167" y="97"/>
                    <a:pt x="127" y="112"/>
                    <a:pt x="86" y="112"/>
                  </a:cubicBezTo>
                  <a:cubicBezTo>
                    <a:pt x="79" y="112"/>
                    <a:pt x="72" y="111"/>
                    <a:pt x="65" y="110"/>
                  </a:cubicBezTo>
                  <a:cubicBezTo>
                    <a:pt x="61" y="112"/>
                    <a:pt x="53" y="118"/>
                    <a:pt x="53" y="124"/>
                  </a:cubicBezTo>
                  <a:cubicBezTo>
                    <a:pt x="53" y="137"/>
                    <a:pt x="70" y="139"/>
                    <a:pt x="78" y="139"/>
                  </a:cubicBezTo>
                  <a:cubicBezTo>
                    <a:pt x="120" y="139"/>
                    <a:pt x="120" y="139"/>
                    <a:pt x="120" y="139"/>
                  </a:cubicBezTo>
                  <a:cubicBezTo>
                    <a:pt x="159" y="139"/>
                    <a:pt x="183" y="158"/>
                    <a:pt x="183" y="195"/>
                  </a:cubicBezTo>
                  <a:moveTo>
                    <a:pt x="116" y="56"/>
                  </a:moveTo>
                  <a:cubicBezTo>
                    <a:pt x="116" y="42"/>
                    <a:pt x="108" y="31"/>
                    <a:pt x="90" y="31"/>
                  </a:cubicBezTo>
                  <a:cubicBezTo>
                    <a:pt x="74" y="31"/>
                    <a:pt x="65" y="44"/>
                    <a:pt x="65" y="56"/>
                  </a:cubicBezTo>
                  <a:cubicBezTo>
                    <a:pt x="65" y="71"/>
                    <a:pt x="73" y="82"/>
                    <a:pt x="89" y="82"/>
                  </a:cubicBezTo>
                  <a:cubicBezTo>
                    <a:pt x="107" y="82"/>
                    <a:pt x="116" y="71"/>
                    <a:pt x="116" y="56"/>
                  </a:cubicBezTo>
                  <a:moveTo>
                    <a:pt x="130" y="202"/>
                  </a:moveTo>
                  <a:cubicBezTo>
                    <a:pt x="130" y="189"/>
                    <a:pt x="119" y="184"/>
                    <a:pt x="107" y="184"/>
                  </a:cubicBezTo>
                  <a:cubicBezTo>
                    <a:pt x="61" y="184"/>
                    <a:pt x="61" y="184"/>
                    <a:pt x="61" y="184"/>
                  </a:cubicBezTo>
                  <a:cubicBezTo>
                    <a:pt x="54" y="188"/>
                    <a:pt x="43" y="196"/>
                    <a:pt x="43" y="208"/>
                  </a:cubicBezTo>
                  <a:cubicBezTo>
                    <a:pt x="43" y="223"/>
                    <a:pt x="63" y="233"/>
                    <a:pt x="87" y="233"/>
                  </a:cubicBezTo>
                  <a:cubicBezTo>
                    <a:pt x="112" y="233"/>
                    <a:pt x="130" y="222"/>
                    <a:pt x="130" y="20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grpSp>
      <p:sp>
        <p:nvSpPr>
          <p:cNvPr id="17" name="Text Placeholder 2"/>
          <p:cNvSpPr>
            <a:spLocks noGrp="1"/>
          </p:cNvSpPr>
          <p:nvPr>
            <p:ph type="body" sz="quarter" idx="13" hasCustomPrompt="1"/>
          </p:nvPr>
        </p:nvSpPr>
        <p:spPr>
          <a:xfrm>
            <a:off x="1116013" y="6169156"/>
            <a:ext cx="7669212" cy="180975"/>
          </a:xfrm>
        </p:spPr>
        <p:txBody>
          <a:bodyPr lIns="0" tIns="0" rIns="0" bIns="0" anchor="b" anchorCtr="0">
            <a:noAutofit/>
          </a:bodyPr>
          <a:lstStyle>
            <a:lvl1pPr marL="0" indent="0">
              <a:lnSpc>
                <a:spcPct val="100000"/>
              </a:lnSpc>
              <a:spcBef>
                <a:spcPts val="0"/>
              </a:spcBef>
              <a:buNone/>
              <a:defRPr sz="1000" b="0" spc="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Source</a:t>
            </a:r>
            <a:endParaRPr lang="en-GB" dirty="0"/>
          </a:p>
        </p:txBody>
      </p:sp>
    </p:spTree>
    <p:extLst>
      <p:ext uri="{BB962C8B-B14F-4D97-AF65-F5344CB8AC3E}">
        <p14:creationId xmlns:p14="http://schemas.microsoft.com/office/powerpoint/2010/main" val="39644930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9" name="Chart Placeholder 18"/>
          <p:cNvSpPr>
            <a:spLocks noGrp="1"/>
          </p:cNvSpPr>
          <p:nvPr>
            <p:ph type="chart" sz="quarter" idx="12"/>
          </p:nvPr>
        </p:nvSpPr>
        <p:spPr>
          <a:xfrm>
            <a:off x="680902" y="1595739"/>
            <a:ext cx="7383598" cy="4206272"/>
          </a:xfrm>
        </p:spPr>
        <p:txBody>
          <a:bodyPr>
            <a:normAutofit/>
          </a:bodyPr>
          <a:lstStyle>
            <a:lvl1pPr marL="0" indent="0">
              <a:buNone/>
              <a:defRPr sz="1200"/>
            </a:lvl1pPr>
          </a:lstStyle>
          <a:p>
            <a:endParaRPr lang="en-GB"/>
          </a:p>
        </p:txBody>
      </p:sp>
      <p:sp>
        <p:nvSpPr>
          <p:cNvPr id="4" name="Title 3"/>
          <p:cNvSpPr>
            <a:spLocks noGrp="1"/>
          </p:cNvSpPr>
          <p:nvPr>
            <p:ph type="title" hasCustomPrompt="1"/>
          </p:nvPr>
        </p:nvSpPr>
        <p:spPr>
          <a:xfrm>
            <a:off x="408604" y="480551"/>
            <a:ext cx="7820995" cy="394135"/>
          </a:xfrm>
        </p:spPr>
        <p:txBody>
          <a:bodyPr lIns="0" tIns="0" rIns="0" bIns="0" anchor="t" anchorCtr="0">
            <a:noAutofit/>
          </a:bodyPr>
          <a:lstStyle>
            <a:lvl1pPr>
              <a:lnSpc>
                <a:spcPts val="2000"/>
              </a:lnSpc>
              <a:defRPr sz="2200" b="1" spc="-110" baseline="0">
                <a:solidFill>
                  <a:schemeClr val="bg2"/>
                </a:solidFill>
              </a:defRPr>
            </a:lvl1pPr>
          </a:lstStyle>
          <a:p>
            <a:r>
              <a:rPr lang="en-GB" dirty="0"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sp>
        <p:nvSpPr>
          <p:cNvPr id="7" name="Text Placeholder 2"/>
          <p:cNvSpPr>
            <a:spLocks noGrp="1"/>
          </p:cNvSpPr>
          <p:nvPr>
            <p:ph type="body" sz="quarter" idx="13" hasCustomPrompt="1"/>
          </p:nvPr>
        </p:nvSpPr>
        <p:spPr>
          <a:xfrm>
            <a:off x="1116013" y="5984875"/>
            <a:ext cx="7669212" cy="180975"/>
          </a:xfrm>
        </p:spPr>
        <p:txBody>
          <a:bodyPr lIns="0" tIns="0" rIns="0" bIns="0" anchor="b" anchorCtr="0">
            <a:noAutofit/>
          </a:bodyPr>
          <a:lstStyle>
            <a:lvl1pPr marL="0" indent="0">
              <a:lnSpc>
                <a:spcPct val="100000"/>
              </a:lnSpc>
              <a:spcBef>
                <a:spcPts val="0"/>
              </a:spcBef>
              <a:buNone/>
              <a:defRPr sz="1000" b="0" spc="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Source</a:t>
            </a:r>
            <a:endParaRPr lang="en-GB" dirty="0"/>
          </a:p>
        </p:txBody>
      </p:sp>
    </p:spTree>
    <p:extLst>
      <p:ext uri="{BB962C8B-B14F-4D97-AF65-F5344CB8AC3E}">
        <p14:creationId xmlns:p14="http://schemas.microsoft.com/office/powerpoint/2010/main" val="28565877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703">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08604" y="480551"/>
            <a:ext cx="7511157" cy="394135"/>
          </a:xfrm>
        </p:spPr>
        <p:txBody>
          <a:bodyPr lIns="0" tIns="0" rIns="0" bIns="0" anchor="t" anchorCtr="0">
            <a:noAutofit/>
          </a:bodyPr>
          <a:lstStyle>
            <a:lvl1pPr>
              <a:lnSpc>
                <a:spcPts val="2000"/>
              </a:lnSpc>
              <a:defRPr sz="2200" b="1" spc="-110" baseline="0">
                <a:solidFill>
                  <a:schemeClr val="bg2"/>
                </a:solidFill>
              </a:defRPr>
            </a:lvl1pPr>
          </a:lstStyle>
          <a:p>
            <a:r>
              <a:rPr lang="en-GB" dirty="0" smtClean="0"/>
              <a:t>HEADING</a:t>
            </a:r>
            <a:endParaRPr lang="en-GB" dirty="0"/>
          </a:p>
        </p:txBody>
      </p:sp>
      <p:sp>
        <p:nvSpPr>
          <p:cNvPr id="7" name="Text Placeholder 2"/>
          <p:cNvSpPr>
            <a:spLocks noGrp="1"/>
          </p:cNvSpPr>
          <p:nvPr>
            <p:ph type="body" sz="quarter" idx="13" hasCustomPrompt="1"/>
          </p:nvPr>
        </p:nvSpPr>
        <p:spPr>
          <a:xfrm>
            <a:off x="1116013" y="5984875"/>
            <a:ext cx="7669212" cy="180975"/>
          </a:xfrm>
        </p:spPr>
        <p:txBody>
          <a:bodyPr lIns="0" tIns="0" rIns="0" bIns="0" anchor="b" anchorCtr="0">
            <a:noAutofit/>
          </a:bodyPr>
          <a:lstStyle>
            <a:lvl1pPr marL="0" indent="0">
              <a:lnSpc>
                <a:spcPct val="100000"/>
              </a:lnSpc>
              <a:spcBef>
                <a:spcPts val="0"/>
              </a:spcBef>
              <a:buNone/>
              <a:defRPr sz="1000" b="0" spc="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Source</a:t>
            </a:r>
            <a:endParaRPr lang="en-GB" dirty="0"/>
          </a:p>
        </p:txBody>
      </p:sp>
      <p:sp>
        <p:nvSpPr>
          <p:cNvPr id="5" name="Slide Number Placeholder 5"/>
          <p:cNvSpPr>
            <a:spLocks noGrp="1"/>
          </p:cNvSpPr>
          <p:nvPr>
            <p:ph type="sldNum" sz="quarter" idx="11"/>
          </p:nvPr>
        </p:nvSpPr>
        <p:spPr>
          <a:xfrm>
            <a:off x="241219" y="6334919"/>
            <a:ext cx="439683" cy="365125"/>
          </a:xfrm>
        </p:spPr>
        <p:txBody>
          <a:bodyPr/>
          <a:lstStyle/>
          <a:p>
            <a:fld id="{625D1D3F-BFC9-4FC7-904C-041880DD8498}" type="slidenum">
              <a:rPr lang="en-GB" smtClean="0">
                <a:solidFill>
                  <a:srgbClr val="AAB400"/>
                </a:solidFill>
              </a:rPr>
              <a:pPr/>
              <a:t>‹#›</a:t>
            </a:fld>
            <a:endParaRPr lang="en-GB" dirty="0">
              <a:solidFill>
                <a:srgbClr val="AAB400"/>
              </a:solidFill>
            </a:endParaRPr>
          </a:p>
        </p:txBody>
      </p:sp>
    </p:spTree>
    <p:extLst>
      <p:ext uri="{BB962C8B-B14F-4D97-AF65-F5344CB8AC3E}">
        <p14:creationId xmlns:p14="http://schemas.microsoft.com/office/powerpoint/2010/main" val="31380183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EXT LARGE CONDENSE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08604" y="480551"/>
            <a:ext cx="7511157" cy="394135"/>
          </a:xfrm>
        </p:spPr>
        <p:txBody>
          <a:bodyPr lIns="0" tIns="0" rIns="0" bIns="0" anchor="t" anchorCtr="0">
            <a:noAutofit/>
          </a:bodyPr>
          <a:lstStyle>
            <a:lvl1pPr>
              <a:lnSpc>
                <a:spcPts val="2000"/>
              </a:lnSpc>
              <a:defRPr sz="2200" b="1" spc="-110" baseline="0">
                <a:solidFill>
                  <a:schemeClr val="bg2"/>
                </a:solidFill>
              </a:defRPr>
            </a:lvl1pPr>
          </a:lstStyle>
          <a:p>
            <a:r>
              <a:rPr lang="en-GB" dirty="0"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sp>
        <p:nvSpPr>
          <p:cNvPr id="5" name="Text Placeholder 2"/>
          <p:cNvSpPr>
            <a:spLocks noGrp="1"/>
          </p:cNvSpPr>
          <p:nvPr>
            <p:ph type="body" sz="quarter" idx="13" hasCustomPrompt="1"/>
          </p:nvPr>
        </p:nvSpPr>
        <p:spPr>
          <a:xfrm>
            <a:off x="1116013" y="5984875"/>
            <a:ext cx="7669212" cy="180975"/>
          </a:xfrm>
        </p:spPr>
        <p:txBody>
          <a:bodyPr lIns="0" tIns="0" rIns="0" bIns="0" anchor="b" anchorCtr="0">
            <a:noAutofit/>
          </a:bodyPr>
          <a:lstStyle>
            <a:lvl1pPr marL="0" indent="0">
              <a:lnSpc>
                <a:spcPct val="100000"/>
              </a:lnSpc>
              <a:spcBef>
                <a:spcPts val="0"/>
              </a:spcBef>
              <a:buNone/>
              <a:defRPr sz="1000" b="0" spc="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Source</a:t>
            </a:r>
            <a:endParaRPr lang="en-GB" dirty="0"/>
          </a:p>
        </p:txBody>
      </p:sp>
      <p:sp>
        <p:nvSpPr>
          <p:cNvPr id="3" name="Text Placeholder 2"/>
          <p:cNvSpPr>
            <a:spLocks noGrp="1"/>
          </p:cNvSpPr>
          <p:nvPr>
            <p:ph type="body" sz="quarter" idx="14" hasCustomPrompt="1"/>
          </p:nvPr>
        </p:nvSpPr>
        <p:spPr>
          <a:xfrm>
            <a:off x="358775" y="1233488"/>
            <a:ext cx="7561263" cy="4370387"/>
          </a:xfrm>
        </p:spPr>
        <p:txBody>
          <a:bodyPr/>
          <a:lstStyle>
            <a:lvl1pPr>
              <a:defRPr sz="2200" baseline="0"/>
            </a:lvl1pPr>
          </a:lstStyle>
          <a:p>
            <a:pPr lvl="0"/>
            <a:r>
              <a:rPr lang="en-US" dirty="0" smtClean="0"/>
              <a:t>Condensed title and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40087595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08604" y="480551"/>
            <a:ext cx="7511157" cy="394135"/>
          </a:xfrm>
        </p:spPr>
        <p:txBody>
          <a:bodyPr lIns="0" tIns="0" rIns="0" bIns="0" anchor="t" anchorCtr="0">
            <a:noAutofit/>
          </a:bodyPr>
          <a:lstStyle>
            <a:lvl1pPr>
              <a:lnSpc>
                <a:spcPts val="2000"/>
              </a:lnSpc>
              <a:defRPr sz="2200" b="1" spc="-110" baseline="0">
                <a:solidFill>
                  <a:schemeClr val="bg2"/>
                </a:solidFill>
              </a:defRPr>
            </a:lvl1pPr>
          </a:lstStyle>
          <a:p>
            <a:r>
              <a:rPr lang="en-GB" dirty="0"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sp>
        <p:nvSpPr>
          <p:cNvPr id="5" name="Text Placeholder 2"/>
          <p:cNvSpPr>
            <a:spLocks noGrp="1"/>
          </p:cNvSpPr>
          <p:nvPr>
            <p:ph type="body" sz="quarter" idx="13" hasCustomPrompt="1"/>
          </p:nvPr>
        </p:nvSpPr>
        <p:spPr>
          <a:xfrm>
            <a:off x="1116013" y="5984875"/>
            <a:ext cx="7669212" cy="180975"/>
          </a:xfrm>
        </p:spPr>
        <p:txBody>
          <a:bodyPr lIns="0" tIns="0" rIns="0" bIns="0" anchor="b" anchorCtr="0">
            <a:noAutofit/>
          </a:bodyPr>
          <a:lstStyle>
            <a:lvl1pPr marL="0" indent="0">
              <a:lnSpc>
                <a:spcPct val="100000"/>
              </a:lnSpc>
              <a:spcBef>
                <a:spcPts val="0"/>
              </a:spcBef>
              <a:buNone/>
              <a:defRPr sz="1000" b="0" spc="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Source</a:t>
            </a:r>
            <a:endParaRPr lang="en-GB" dirty="0"/>
          </a:p>
        </p:txBody>
      </p:sp>
      <p:sp>
        <p:nvSpPr>
          <p:cNvPr id="3" name="Text Placeholder 2"/>
          <p:cNvSpPr>
            <a:spLocks noGrp="1"/>
          </p:cNvSpPr>
          <p:nvPr>
            <p:ph type="body" sz="quarter" idx="14" hasCustomPrompt="1"/>
          </p:nvPr>
        </p:nvSpPr>
        <p:spPr>
          <a:xfrm>
            <a:off x="358775" y="1233488"/>
            <a:ext cx="7560986" cy="4370387"/>
          </a:xfrm>
        </p:spPr>
        <p:txBody>
          <a:bodyPr>
            <a:normAutofit/>
          </a:bodyPr>
          <a:lstStyle>
            <a:lvl1pPr algn="just">
              <a:lnSpc>
                <a:spcPct val="150000"/>
              </a:lnSpc>
              <a:defRPr sz="1600" b="0" spc="-100" baseline="0">
                <a:solidFill>
                  <a:schemeClr val="tx1"/>
                </a:solidFill>
              </a:defRPr>
            </a:lvl1pPr>
          </a:lstStyle>
          <a:p>
            <a:pPr lvl="0"/>
            <a:r>
              <a:rPr lang="en-US" dirty="0" smtClean="0"/>
              <a:t>Condensed title and text</a:t>
            </a:r>
            <a:endParaRPr lang="en-GB" dirty="0"/>
          </a:p>
        </p:txBody>
      </p:sp>
    </p:spTree>
    <p:extLst>
      <p:ext uri="{BB962C8B-B14F-4D97-AF65-F5344CB8AC3E}">
        <p14:creationId xmlns:p14="http://schemas.microsoft.com/office/powerpoint/2010/main" val="107754232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Ref idx="1001">
        <a:schemeClr val="bg2"/>
      </p:bgRef>
    </p:bg>
    <p:spTree>
      <p:nvGrpSpPr>
        <p:cNvPr id="1" name=""/>
        <p:cNvGrpSpPr/>
        <p:nvPr/>
      </p:nvGrpSpPr>
      <p:grpSpPr>
        <a:xfrm>
          <a:off x="0" y="0"/>
          <a:ext cx="0" cy="0"/>
          <a:chOff x="0" y="0"/>
          <a:chExt cx="0" cy="0"/>
        </a:xfrm>
      </p:grpSpPr>
      <p:pic>
        <p:nvPicPr>
          <p:cNvPr id="5" name="Picture 3" descr="Purpose stateme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43025" y="3071813"/>
            <a:ext cx="6456363" cy="712787"/>
          </a:xfrm>
          <a:prstGeom prst="rect">
            <a:avLst/>
          </a:prstGeom>
          <a:noFill/>
          <a:ln w="9525">
            <a:noFill/>
            <a:miter lim="800000"/>
            <a:headEnd/>
            <a:tailEnd/>
          </a:ln>
        </p:spPr>
      </p:pic>
    </p:spTree>
    <p:extLst>
      <p:ext uri="{BB962C8B-B14F-4D97-AF65-F5344CB8AC3E}">
        <p14:creationId xmlns:p14="http://schemas.microsoft.com/office/powerpoint/2010/main" val="14791876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5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974727" y="1284893"/>
            <a:ext cx="6680539" cy="1325563"/>
          </a:xfrm>
        </p:spPr>
        <p:txBody>
          <a:bodyPr lIns="0" tIns="0" rIns="0" bIns="0" anchor="t" anchorCtr="0">
            <a:noAutofit/>
          </a:bodyPr>
          <a:lstStyle>
            <a:lvl1pPr>
              <a:lnSpc>
                <a:spcPts val="5500"/>
              </a:lnSpc>
              <a:defRPr sz="6500" b="1" spc="-300" baseline="0">
                <a:solidFill>
                  <a:schemeClr val="bg2"/>
                </a:solidFill>
              </a:defRPr>
            </a:lvl1pPr>
          </a:lstStyle>
          <a:p>
            <a:r>
              <a:rPr lang="en-US" dirty="0" smtClean="0"/>
              <a:t>HEADING </a:t>
            </a:r>
            <a:br>
              <a:rPr lang="en-US" dirty="0" smtClean="0"/>
            </a:br>
            <a:r>
              <a:rPr lang="en-US" dirty="0" err="1" smtClean="0"/>
              <a:t>HEADING</a:t>
            </a:r>
            <a:endParaRPr lang="en-GB" dirty="0"/>
          </a:p>
        </p:txBody>
      </p:sp>
      <p:grpSp>
        <p:nvGrpSpPr>
          <p:cNvPr id="7" name="Group 4"/>
          <p:cNvGrpSpPr>
            <a:grpSpLocks noChangeAspect="1"/>
          </p:cNvGrpSpPr>
          <p:nvPr userDrawn="1"/>
        </p:nvGrpSpPr>
        <p:grpSpPr bwMode="auto">
          <a:xfrm>
            <a:off x="7777683" y="6336825"/>
            <a:ext cx="1006679" cy="301654"/>
            <a:chOff x="0" y="1297"/>
            <a:chExt cx="5760" cy="1726"/>
          </a:xfrm>
        </p:grpSpPr>
        <p:sp>
          <p:nvSpPr>
            <p:cNvPr id="8" name="Freeform 5"/>
            <p:cNvSpPr>
              <a:spLocks/>
            </p:cNvSpPr>
            <p:nvPr userDrawn="1"/>
          </p:nvSpPr>
          <p:spPr bwMode="auto">
            <a:xfrm>
              <a:off x="4544" y="1686"/>
              <a:ext cx="532" cy="956"/>
            </a:xfrm>
            <a:custGeom>
              <a:avLst/>
              <a:gdLst>
                <a:gd name="T0" fmla="*/ 126 w 126"/>
                <a:gd name="T1" fmla="*/ 87 h 226"/>
                <a:gd name="T2" fmla="*/ 80 w 126"/>
                <a:gd name="T3" fmla="*/ 87 h 226"/>
                <a:gd name="T4" fmla="*/ 80 w 126"/>
                <a:gd name="T5" fmla="*/ 163 h 226"/>
                <a:gd name="T6" fmla="*/ 106 w 126"/>
                <a:gd name="T7" fmla="*/ 189 h 226"/>
                <a:gd name="T8" fmla="*/ 123 w 126"/>
                <a:gd name="T9" fmla="*/ 188 h 226"/>
                <a:gd name="T10" fmla="*/ 126 w 126"/>
                <a:gd name="T11" fmla="*/ 222 h 226"/>
                <a:gd name="T12" fmla="*/ 87 w 126"/>
                <a:gd name="T13" fmla="*/ 226 h 226"/>
                <a:gd name="T14" fmla="*/ 27 w 126"/>
                <a:gd name="T15" fmla="*/ 176 h 226"/>
                <a:gd name="T16" fmla="*/ 27 w 126"/>
                <a:gd name="T17" fmla="*/ 87 h 226"/>
                <a:gd name="T18" fmla="*/ 0 w 126"/>
                <a:gd name="T19" fmla="*/ 87 h 226"/>
                <a:gd name="T20" fmla="*/ 0 w 126"/>
                <a:gd name="T21" fmla="*/ 53 h 226"/>
                <a:gd name="T22" fmla="*/ 27 w 126"/>
                <a:gd name="T23" fmla="*/ 53 h 226"/>
                <a:gd name="T24" fmla="*/ 27 w 126"/>
                <a:gd name="T25" fmla="*/ 15 h 226"/>
                <a:gd name="T26" fmla="*/ 80 w 126"/>
                <a:gd name="T27" fmla="*/ 0 h 226"/>
                <a:gd name="T28" fmla="*/ 80 w 126"/>
                <a:gd name="T29" fmla="*/ 53 h 226"/>
                <a:gd name="T30" fmla="*/ 126 w 126"/>
                <a:gd name="T31" fmla="*/ 53 h 226"/>
                <a:gd name="T32" fmla="*/ 126 w 1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26">
                  <a:moveTo>
                    <a:pt x="126" y="87"/>
                  </a:moveTo>
                  <a:cubicBezTo>
                    <a:pt x="80" y="87"/>
                    <a:pt x="80" y="87"/>
                    <a:pt x="80" y="87"/>
                  </a:cubicBezTo>
                  <a:cubicBezTo>
                    <a:pt x="80" y="163"/>
                    <a:pt x="80" y="163"/>
                    <a:pt x="80" y="163"/>
                  </a:cubicBezTo>
                  <a:cubicBezTo>
                    <a:pt x="80" y="185"/>
                    <a:pt x="92" y="189"/>
                    <a:pt x="106" y="189"/>
                  </a:cubicBezTo>
                  <a:cubicBezTo>
                    <a:pt x="112" y="189"/>
                    <a:pt x="117" y="188"/>
                    <a:pt x="123" y="188"/>
                  </a:cubicBezTo>
                  <a:cubicBezTo>
                    <a:pt x="126" y="222"/>
                    <a:pt x="126" y="222"/>
                    <a:pt x="126" y="222"/>
                  </a:cubicBezTo>
                  <a:cubicBezTo>
                    <a:pt x="114" y="224"/>
                    <a:pt x="98" y="226"/>
                    <a:pt x="87" y="226"/>
                  </a:cubicBezTo>
                  <a:cubicBezTo>
                    <a:pt x="56" y="226"/>
                    <a:pt x="27" y="215"/>
                    <a:pt x="27" y="176"/>
                  </a:cubicBezTo>
                  <a:cubicBezTo>
                    <a:pt x="27" y="87"/>
                    <a:pt x="27" y="87"/>
                    <a:pt x="27" y="87"/>
                  </a:cubicBezTo>
                  <a:cubicBezTo>
                    <a:pt x="0" y="87"/>
                    <a:pt x="0" y="87"/>
                    <a:pt x="0" y="87"/>
                  </a:cubicBezTo>
                  <a:cubicBezTo>
                    <a:pt x="0" y="53"/>
                    <a:pt x="0" y="53"/>
                    <a:pt x="0" y="53"/>
                  </a:cubicBezTo>
                  <a:cubicBezTo>
                    <a:pt x="27" y="53"/>
                    <a:pt x="27" y="53"/>
                    <a:pt x="27" y="53"/>
                  </a:cubicBezTo>
                  <a:cubicBezTo>
                    <a:pt x="27" y="15"/>
                    <a:pt x="27" y="15"/>
                    <a:pt x="27" y="15"/>
                  </a:cubicBezTo>
                  <a:cubicBezTo>
                    <a:pt x="80" y="0"/>
                    <a:pt x="80" y="0"/>
                    <a:pt x="80" y="0"/>
                  </a:cubicBezTo>
                  <a:cubicBezTo>
                    <a:pt x="80" y="53"/>
                    <a:pt x="80" y="53"/>
                    <a:pt x="80" y="53"/>
                  </a:cubicBezTo>
                  <a:cubicBezTo>
                    <a:pt x="126" y="53"/>
                    <a:pt x="126" y="53"/>
                    <a:pt x="126" y="53"/>
                  </a:cubicBezTo>
                  <a:lnTo>
                    <a:pt x="126" y="87"/>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9" name="Freeform 6"/>
            <p:cNvSpPr>
              <a:spLocks/>
            </p:cNvSpPr>
            <p:nvPr userDrawn="1"/>
          </p:nvSpPr>
          <p:spPr bwMode="auto">
            <a:xfrm>
              <a:off x="3788" y="1893"/>
              <a:ext cx="688" cy="737"/>
            </a:xfrm>
            <a:custGeom>
              <a:avLst/>
              <a:gdLst>
                <a:gd name="T0" fmla="*/ 163 w 163"/>
                <a:gd name="T1" fmla="*/ 174 h 174"/>
                <a:gd name="T2" fmla="*/ 110 w 163"/>
                <a:gd name="T3" fmla="*/ 174 h 174"/>
                <a:gd name="T4" fmla="*/ 110 w 163"/>
                <a:gd name="T5" fmla="*/ 64 h 174"/>
                <a:gd name="T6" fmla="*/ 86 w 163"/>
                <a:gd name="T7" fmla="*/ 40 h 174"/>
                <a:gd name="T8" fmla="*/ 53 w 163"/>
                <a:gd name="T9" fmla="*/ 54 h 174"/>
                <a:gd name="T10" fmla="*/ 53 w 163"/>
                <a:gd name="T11" fmla="*/ 174 h 174"/>
                <a:gd name="T12" fmla="*/ 0 w 163"/>
                <a:gd name="T13" fmla="*/ 174 h 174"/>
                <a:gd name="T14" fmla="*/ 0 w 163"/>
                <a:gd name="T15" fmla="*/ 4 h 174"/>
                <a:gd name="T16" fmla="*/ 52 w 163"/>
                <a:gd name="T17" fmla="*/ 4 h 174"/>
                <a:gd name="T18" fmla="*/ 52 w 163"/>
                <a:gd name="T19" fmla="*/ 19 h 174"/>
                <a:gd name="T20" fmla="*/ 110 w 163"/>
                <a:gd name="T21" fmla="*/ 0 h 174"/>
                <a:gd name="T22" fmla="*/ 163 w 163"/>
                <a:gd name="T23" fmla="*/ 53 h 174"/>
                <a:gd name="T24" fmla="*/ 163 w 163"/>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4">
                  <a:moveTo>
                    <a:pt x="163" y="174"/>
                  </a:moveTo>
                  <a:cubicBezTo>
                    <a:pt x="110" y="174"/>
                    <a:pt x="110" y="174"/>
                    <a:pt x="110" y="174"/>
                  </a:cubicBezTo>
                  <a:cubicBezTo>
                    <a:pt x="110" y="64"/>
                    <a:pt x="110" y="64"/>
                    <a:pt x="110" y="64"/>
                  </a:cubicBezTo>
                  <a:cubicBezTo>
                    <a:pt x="110" y="48"/>
                    <a:pt x="104" y="40"/>
                    <a:pt x="86" y="40"/>
                  </a:cubicBezTo>
                  <a:cubicBezTo>
                    <a:pt x="72" y="40"/>
                    <a:pt x="63" y="46"/>
                    <a:pt x="53" y="54"/>
                  </a:cubicBezTo>
                  <a:cubicBezTo>
                    <a:pt x="53" y="174"/>
                    <a:pt x="53" y="174"/>
                    <a:pt x="53" y="174"/>
                  </a:cubicBezTo>
                  <a:cubicBezTo>
                    <a:pt x="0" y="174"/>
                    <a:pt x="0" y="174"/>
                    <a:pt x="0" y="174"/>
                  </a:cubicBezTo>
                  <a:cubicBezTo>
                    <a:pt x="0" y="4"/>
                    <a:pt x="0" y="4"/>
                    <a:pt x="0" y="4"/>
                  </a:cubicBezTo>
                  <a:cubicBezTo>
                    <a:pt x="52" y="4"/>
                    <a:pt x="52" y="4"/>
                    <a:pt x="52" y="4"/>
                  </a:cubicBezTo>
                  <a:cubicBezTo>
                    <a:pt x="52" y="19"/>
                    <a:pt x="52" y="19"/>
                    <a:pt x="52" y="19"/>
                  </a:cubicBezTo>
                  <a:cubicBezTo>
                    <a:pt x="69" y="7"/>
                    <a:pt x="89" y="0"/>
                    <a:pt x="110" y="0"/>
                  </a:cubicBezTo>
                  <a:cubicBezTo>
                    <a:pt x="144" y="0"/>
                    <a:pt x="163" y="21"/>
                    <a:pt x="163" y="53"/>
                  </a:cubicBezTo>
                  <a:lnTo>
                    <a:pt x="163"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1" name="Freeform 7"/>
            <p:cNvSpPr>
              <a:spLocks/>
            </p:cNvSpPr>
            <p:nvPr userDrawn="1"/>
          </p:nvSpPr>
          <p:spPr bwMode="auto">
            <a:xfrm>
              <a:off x="2749" y="1297"/>
              <a:ext cx="591" cy="584"/>
            </a:xfrm>
            <a:custGeom>
              <a:avLst/>
              <a:gdLst>
                <a:gd name="T0" fmla="*/ 140 w 140"/>
                <a:gd name="T1" fmla="*/ 0 h 138"/>
                <a:gd name="T2" fmla="*/ 99 w 140"/>
                <a:gd name="T3" fmla="*/ 113 h 138"/>
                <a:gd name="T4" fmla="*/ 35 w 140"/>
                <a:gd name="T5" fmla="*/ 133 h 138"/>
                <a:gd name="T6" fmla="*/ 5 w 140"/>
                <a:gd name="T7" fmla="*/ 138 h 138"/>
                <a:gd name="T8" fmla="*/ 0 w 140"/>
                <a:gd name="T9" fmla="*/ 101 h 138"/>
                <a:gd name="T10" fmla="*/ 20 w 140"/>
                <a:gd name="T11" fmla="*/ 44 h 138"/>
                <a:gd name="T12" fmla="*/ 140 w 140"/>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40" h="138">
                  <a:moveTo>
                    <a:pt x="140" y="0"/>
                  </a:moveTo>
                  <a:cubicBezTo>
                    <a:pt x="113" y="45"/>
                    <a:pt x="125" y="86"/>
                    <a:pt x="99" y="113"/>
                  </a:cubicBezTo>
                  <a:cubicBezTo>
                    <a:pt x="78" y="134"/>
                    <a:pt x="58" y="133"/>
                    <a:pt x="35" y="133"/>
                  </a:cubicBezTo>
                  <a:cubicBezTo>
                    <a:pt x="27" y="133"/>
                    <a:pt x="12" y="134"/>
                    <a:pt x="5" y="138"/>
                  </a:cubicBezTo>
                  <a:cubicBezTo>
                    <a:pt x="2" y="126"/>
                    <a:pt x="0" y="113"/>
                    <a:pt x="0" y="101"/>
                  </a:cubicBezTo>
                  <a:cubicBezTo>
                    <a:pt x="0" y="79"/>
                    <a:pt x="5" y="60"/>
                    <a:pt x="20" y="44"/>
                  </a:cubicBezTo>
                  <a:cubicBezTo>
                    <a:pt x="50" y="15"/>
                    <a:pt x="104" y="5"/>
                    <a:pt x="140" y="0"/>
                  </a:cubicBezTo>
                </a:path>
              </a:pathLst>
            </a:custGeom>
            <a:solidFill>
              <a:srgbClr val="008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2" name="Freeform 8"/>
            <p:cNvSpPr>
              <a:spLocks/>
            </p:cNvSpPr>
            <p:nvPr userDrawn="1"/>
          </p:nvSpPr>
          <p:spPr bwMode="auto">
            <a:xfrm>
              <a:off x="1448" y="1893"/>
              <a:ext cx="685" cy="737"/>
            </a:xfrm>
            <a:custGeom>
              <a:avLst/>
              <a:gdLst>
                <a:gd name="T0" fmla="*/ 162 w 162"/>
                <a:gd name="T1" fmla="*/ 174 h 174"/>
                <a:gd name="T2" fmla="*/ 110 w 162"/>
                <a:gd name="T3" fmla="*/ 174 h 174"/>
                <a:gd name="T4" fmla="*/ 110 w 162"/>
                <a:gd name="T5" fmla="*/ 64 h 174"/>
                <a:gd name="T6" fmla="*/ 85 w 162"/>
                <a:gd name="T7" fmla="*/ 40 h 174"/>
                <a:gd name="T8" fmla="*/ 52 w 162"/>
                <a:gd name="T9" fmla="*/ 54 h 174"/>
                <a:gd name="T10" fmla="*/ 52 w 162"/>
                <a:gd name="T11" fmla="*/ 174 h 174"/>
                <a:gd name="T12" fmla="*/ 0 w 162"/>
                <a:gd name="T13" fmla="*/ 174 h 174"/>
                <a:gd name="T14" fmla="*/ 0 w 162"/>
                <a:gd name="T15" fmla="*/ 4 h 174"/>
                <a:gd name="T16" fmla="*/ 51 w 162"/>
                <a:gd name="T17" fmla="*/ 4 h 174"/>
                <a:gd name="T18" fmla="*/ 51 w 162"/>
                <a:gd name="T19" fmla="*/ 19 h 174"/>
                <a:gd name="T20" fmla="*/ 109 w 162"/>
                <a:gd name="T21" fmla="*/ 0 h 174"/>
                <a:gd name="T22" fmla="*/ 162 w 162"/>
                <a:gd name="T23" fmla="*/ 53 h 174"/>
                <a:gd name="T24" fmla="*/ 162 w 16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4">
                  <a:moveTo>
                    <a:pt x="162" y="174"/>
                  </a:moveTo>
                  <a:cubicBezTo>
                    <a:pt x="110" y="174"/>
                    <a:pt x="110" y="174"/>
                    <a:pt x="110" y="174"/>
                  </a:cubicBezTo>
                  <a:cubicBezTo>
                    <a:pt x="110" y="64"/>
                    <a:pt x="110" y="64"/>
                    <a:pt x="110" y="64"/>
                  </a:cubicBezTo>
                  <a:cubicBezTo>
                    <a:pt x="110" y="48"/>
                    <a:pt x="103" y="40"/>
                    <a:pt x="85" y="40"/>
                  </a:cubicBezTo>
                  <a:cubicBezTo>
                    <a:pt x="71" y="40"/>
                    <a:pt x="62" y="46"/>
                    <a:pt x="52" y="54"/>
                  </a:cubicBezTo>
                  <a:cubicBezTo>
                    <a:pt x="52" y="174"/>
                    <a:pt x="52" y="174"/>
                    <a:pt x="52" y="174"/>
                  </a:cubicBezTo>
                  <a:cubicBezTo>
                    <a:pt x="0" y="174"/>
                    <a:pt x="0" y="174"/>
                    <a:pt x="0" y="174"/>
                  </a:cubicBezTo>
                  <a:cubicBezTo>
                    <a:pt x="0" y="4"/>
                    <a:pt x="0" y="4"/>
                    <a:pt x="0" y="4"/>
                  </a:cubicBezTo>
                  <a:cubicBezTo>
                    <a:pt x="51" y="4"/>
                    <a:pt x="51" y="4"/>
                    <a:pt x="51" y="4"/>
                  </a:cubicBezTo>
                  <a:cubicBezTo>
                    <a:pt x="51" y="19"/>
                    <a:pt x="51" y="19"/>
                    <a:pt x="51" y="19"/>
                  </a:cubicBezTo>
                  <a:cubicBezTo>
                    <a:pt x="68" y="7"/>
                    <a:pt x="88" y="0"/>
                    <a:pt x="109" y="0"/>
                  </a:cubicBezTo>
                  <a:cubicBezTo>
                    <a:pt x="143" y="0"/>
                    <a:pt x="162" y="21"/>
                    <a:pt x="162" y="53"/>
                  </a:cubicBezTo>
                  <a:lnTo>
                    <a:pt x="162"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3" name="Freeform 9"/>
            <p:cNvSpPr>
              <a:spLocks/>
            </p:cNvSpPr>
            <p:nvPr userDrawn="1"/>
          </p:nvSpPr>
          <p:spPr bwMode="auto">
            <a:xfrm>
              <a:off x="562" y="1910"/>
              <a:ext cx="840" cy="1100"/>
            </a:xfrm>
            <a:custGeom>
              <a:avLst/>
              <a:gdLst>
                <a:gd name="T0" fmla="*/ 199 w 199"/>
                <a:gd name="T1" fmla="*/ 0 h 260"/>
                <a:gd name="T2" fmla="*/ 114 w 199"/>
                <a:gd name="T3" fmla="*/ 205 h 260"/>
                <a:gd name="T4" fmla="*/ 39 w 199"/>
                <a:gd name="T5" fmla="*/ 260 h 260"/>
                <a:gd name="T6" fmla="*/ 0 w 199"/>
                <a:gd name="T7" fmla="*/ 255 h 260"/>
                <a:gd name="T8" fmla="*/ 8 w 199"/>
                <a:gd name="T9" fmla="*/ 221 h 260"/>
                <a:gd name="T10" fmla="*/ 31 w 199"/>
                <a:gd name="T11" fmla="*/ 224 h 260"/>
                <a:gd name="T12" fmla="*/ 74 w 199"/>
                <a:gd name="T13" fmla="*/ 181 h 260"/>
                <a:gd name="T14" fmla="*/ 79 w 199"/>
                <a:gd name="T15" fmla="*/ 170 h 260"/>
                <a:gd name="T16" fmla="*/ 13 w 199"/>
                <a:gd name="T17" fmla="*/ 0 h 260"/>
                <a:gd name="T18" fmla="*/ 70 w 199"/>
                <a:gd name="T19" fmla="*/ 0 h 260"/>
                <a:gd name="T20" fmla="*/ 101 w 199"/>
                <a:gd name="T21" fmla="*/ 84 h 260"/>
                <a:gd name="T22" fmla="*/ 108 w 199"/>
                <a:gd name="T23" fmla="*/ 112 h 260"/>
                <a:gd name="T24" fmla="*/ 118 w 199"/>
                <a:gd name="T25" fmla="*/ 82 h 260"/>
                <a:gd name="T26" fmla="*/ 149 w 199"/>
                <a:gd name="T27" fmla="*/ 0 h 260"/>
                <a:gd name="T28" fmla="*/ 199 w 199"/>
                <a:gd name="T2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0">
                  <a:moveTo>
                    <a:pt x="199" y="0"/>
                  </a:moveTo>
                  <a:cubicBezTo>
                    <a:pt x="114" y="205"/>
                    <a:pt x="114" y="205"/>
                    <a:pt x="114" y="205"/>
                  </a:cubicBezTo>
                  <a:cubicBezTo>
                    <a:pt x="101" y="237"/>
                    <a:pt x="75" y="260"/>
                    <a:pt x="39" y="260"/>
                  </a:cubicBezTo>
                  <a:cubicBezTo>
                    <a:pt x="22" y="260"/>
                    <a:pt x="12" y="258"/>
                    <a:pt x="0" y="255"/>
                  </a:cubicBezTo>
                  <a:cubicBezTo>
                    <a:pt x="8" y="221"/>
                    <a:pt x="8" y="221"/>
                    <a:pt x="8" y="221"/>
                  </a:cubicBezTo>
                  <a:cubicBezTo>
                    <a:pt x="17" y="223"/>
                    <a:pt x="24" y="224"/>
                    <a:pt x="31" y="224"/>
                  </a:cubicBezTo>
                  <a:cubicBezTo>
                    <a:pt x="52" y="224"/>
                    <a:pt x="63" y="206"/>
                    <a:pt x="74" y="181"/>
                  </a:cubicBezTo>
                  <a:cubicBezTo>
                    <a:pt x="79" y="170"/>
                    <a:pt x="79" y="170"/>
                    <a:pt x="79" y="170"/>
                  </a:cubicBezTo>
                  <a:cubicBezTo>
                    <a:pt x="13" y="0"/>
                    <a:pt x="13" y="0"/>
                    <a:pt x="13" y="0"/>
                  </a:cubicBezTo>
                  <a:cubicBezTo>
                    <a:pt x="70" y="0"/>
                    <a:pt x="70" y="0"/>
                    <a:pt x="70" y="0"/>
                  </a:cubicBezTo>
                  <a:cubicBezTo>
                    <a:pt x="101" y="84"/>
                    <a:pt x="101" y="84"/>
                    <a:pt x="101" y="84"/>
                  </a:cubicBezTo>
                  <a:cubicBezTo>
                    <a:pt x="104" y="94"/>
                    <a:pt x="106" y="104"/>
                    <a:pt x="108" y="112"/>
                  </a:cubicBezTo>
                  <a:cubicBezTo>
                    <a:pt x="110" y="104"/>
                    <a:pt x="114" y="92"/>
                    <a:pt x="118" y="82"/>
                  </a:cubicBezTo>
                  <a:cubicBezTo>
                    <a:pt x="149" y="0"/>
                    <a:pt x="149" y="0"/>
                    <a:pt x="149" y="0"/>
                  </a:cubicBezTo>
                  <a:lnTo>
                    <a:pt x="199" y="0"/>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4" name="Freeform 10"/>
            <p:cNvSpPr>
              <a:spLocks/>
            </p:cNvSpPr>
            <p:nvPr userDrawn="1"/>
          </p:nvSpPr>
          <p:spPr bwMode="auto">
            <a:xfrm>
              <a:off x="0" y="1881"/>
              <a:ext cx="612" cy="761"/>
            </a:xfrm>
            <a:custGeom>
              <a:avLst/>
              <a:gdLst>
                <a:gd name="T0" fmla="*/ 145 w 145"/>
                <a:gd name="T1" fmla="*/ 122 h 180"/>
                <a:gd name="T2" fmla="*/ 70 w 145"/>
                <a:gd name="T3" fmla="*/ 180 h 180"/>
                <a:gd name="T4" fmla="*/ 0 w 145"/>
                <a:gd name="T5" fmla="*/ 166 h 180"/>
                <a:gd name="T6" fmla="*/ 15 w 145"/>
                <a:gd name="T7" fmla="*/ 132 h 180"/>
                <a:gd name="T8" fmla="*/ 63 w 145"/>
                <a:gd name="T9" fmla="*/ 143 h 180"/>
                <a:gd name="T10" fmla="*/ 92 w 145"/>
                <a:gd name="T11" fmla="*/ 127 h 180"/>
                <a:gd name="T12" fmla="*/ 80 w 145"/>
                <a:gd name="T13" fmla="*/ 114 h 180"/>
                <a:gd name="T14" fmla="*/ 44 w 145"/>
                <a:gd name="T15" fmla="*/ 105 h 180"/>
                <a:gd name="T16" fmla="*/ 5 w 145"/>
                <a:gd name="T17" fmla="*/ 57 h 180"/>
                <a:gd name="T18" fmla="*/ 75 w 145"/>
                <a:gd name="T19" fmla="*/ 0 h 180"/>
                <a:gd name="T20" fmla="*/ 135 w 145"/>
                <a:gd name="T21" fmla="*/ 8 h 180"/>
                <a:gd name="T22" fmla="*/ 121 w 145"/>
                <a:gd name="T23" fmla="*/ 42 h 180"/>
                <a:gd name="T24" fmla="*/ 82 w 145"/>
                <a:gd name="T25" fmla="*/ 35 h 180"/>
                <a:gd name="T26" fmla="*/ 58 w 145"/>
                <a:gd name="T27" fmla="*/ 49 h 180"/>
                <a:gd name="T28" fmla="*/ 68 w 145"/>
                <a:gd name="T29" fmla="*/ 61 h 180"/>
                <a:gd name="T30" fmla="*/ 101 w 145"/>
                <a:gd name="T31" fmla="*/ 69 h 180"/>
                <a:gd name="T32" fmla="*/ 145 w 145"/>
                <a:gd name="T3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80">
                  <a:moveTo>
                    <a:pt x="145" y="122"/>
                  </a:moveTo>
                  <a:cubicBezTo>
                    <a:pt x="145" y="159"/>
                    <a:pt x="111" y="180"/>
                    <a:pt x="70" y="180"/>
                  </a:cubicBezTo>
                  <a:cubicBezTo>
                    <a:pt x="44" y="180"/>
                    <a:pt x="23" y="175"/>
                    <a:pt x="0" y="166"/>
                  </a:cubicBezTo>
                  <a:cubicBezTo>
                    <a:pt x="15" y="132"/>
                    <a:pt x="15" y="132"/>
                    <a:pt x="15" y="132"/>
                  </a:cubicBezTo>
                  <a:cubicBezTo>
                    <a:pt x="28" y="137"/>
                    <a:pt x="47" y="143"/>
                    <a:pt x="63" y="143"/>
                  </a:cubicBezTo>
                  <a:cubicBezTo>
                    <a:pt x="75" y="143"/>
                    <a:pt x="92" y="142"/>
                    <a:pt x="92" y="127"/>
                  </a:cubicBezTo>
                  <a:cubicBezTo>
                    <a:pt x="92" y="120"/>
                    <a:pt x="88" y="116"/>
                    <a:pt x="80" y="114"/>
                  </a:cubicBezTo>
                  <a:cubicBezTo>
                    <a:pt x="70" y="111"/>
                    <a:pt x="54" y="108"/>
                    <a:pt x="44" y="105"/>
                  </a:cubicBezTo>
                  <a:cubicBezTo>
                    <a:pt x="23" y="99"/>
                    <a:pt x="5" y="88"/>
                    <a:pt x="5" y="57"/>
                  </a:cubicBezTo>
                  <a:cubicBezTo>
                    <a:pt x="5" y="21"/>
                    <a:pt x="35" y="0"/>
                    <a:pt x="75" y="0"/>
                  </a:cubicBezTo>
                  <a:cubicBezTo>
                    <a:pt x="102" y="0"/>
                    <a:pt x="120" y="3"/>
                    <a:pt x="135" y="8"/>
                  </a:cubicBezTo>
                  <a:cubicBezTo>
                    <a:pt x="121" y="42"/>
                    <a:pt x="121" y="42"/>
                    <a:pt x="121" y="42"/>
                  </a:cubicBezTo>
                  <a:cubicBezTo>
                    <a:pt x="115" y="39"/>
                    <a:pt x="96" y="35"/>
                    <a:pt x="82" y="35"/>
                  </a:cubicBezTo>
                  <a:cubicBezTo>
                    <a:pt x="68" y="35"/>
                    <a:pt x="58" y="40"/>
                    <a:pt x="58" y="49"/>
                  </a:cubicBezTo>
                  <a:cubicBezTo>
                    <a:pt x="58" y="53"/>
                    <a:pt x="61" y="59"/>
                    <a:pt x="68" y="61"/>
                  </a:cubicBezTo>
                  <a:cubicBezTo>
                    <a:pt x="77" y="64"/>
                    <a:pt x="90" y="67"/>
                    <a:pt x="101" y="69"/>
                  </a:cubicBezTo>
                  <a:cubicBezTo>
                    <a:pt x="123" y="74"/>
                    <a:pt x="145" y="87"/>
                    <a:pt x="145" y="12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5" name="Freeform 11"/>
            <p:cNvSpPr>
              <a:spLocks noEditPoints="1"/>
            </p:cNvSpPr>
            <p:nvPr userDrawn="1"/>
          </p:nvSpPr>
          <p:spPr bwMode="auto">
            <a:xfrm>
              <a:off x="5122" y="1893"/>
              <a:ext cx="638" cy="749"/>
            </a:xfrm>
            <a:custGeom>
              <a:avLst/>
              <a:gdLst>
                <a:gd name="T0" fmla="*/ 151 w 151"/>
                <a:gd name="T1" fmla="*/ 174 h 177"/>
                <a:gd name="T2" fmla="*/ 102 w 151"/>
                <a:gd name="T3" fmla="*/ 174 h 177"/>
                <a:gd name="T4" fmla="*/ 102 w 151"/>
                <a:gd name="T5" fmla="*/ 160 h 177"/>
                <a:gd name="T6" fmla="*/ 53 w 151"/>
                <a:gd name="T7" fmla="*/ 177 h 177"/>
                <a:gd name="T8" fmla="*/ 0 w 151"/>
                <a:gd name="T9" fmla="*/ 130 h 177"/>
                <a:gd name="T10" fmla="*/ 100 w 151"/>
                <a:gd name="T11" fmla="*/ 64 h 177"/>
                <a:gd name="T12" fmla="*/ 100 w 151"/>
                <a:gd name="T13" fmla="*/ 60 h 177"/>
                <a:gd name="T14" fmla="*/ 70 w 151"/>
                <a:gd name="T15" fmla="*/ 36 h 177"/>
                <a:gd name="T16" fmla="*/ 21 w 151"/>
                <a:gd name="T17" fmla="*/ 52 h 177"/>
                <a:gd name="T18" fmla="*/ 8 w 151"/>
                <a:gd name="T19" fmla="*/ 21 h 177"/>
                <a:gd name="T20" fmla="*/ 85 w 151"/>
                <a:gd name="T21" fmla="*/ 0 h 177"/>
                <a:gd name="T22" fmla="*/ 151 w 151"/>
                <a:gd name="T23" fmla="*/ 53 h 177"/>
                <a:gd name="T24" fmla="*/ 151 w 151"/>
                <a:gd name="T25" fmla="*/ 174 h 177"/>
                <a:gd name="T26" fmla="*/ 100 w 151"/>
                <a:gd name="T27" fmla="*/ 128 h 177"/>
                <a:gd name="T28" fmla="*/ 100 w 151"/>
                <a:gd name="T29" fmla="*/ 97 h 177"/>
                <a:gd name="T30" fmla="*/ 53 w 151"/>
                <a:gd name="T31" fmla="*/ 122 h 177"/>
                <a:gd name="T32" fmla="*/ 74 w 151"/>
                <a:gd name="T33" fmla="*/ 141 h 177"/>
                <a:gd name="T34" fmla="*/ 100 w 151"/>
                <a:gd name="T35"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77">
                  <a:moveTo>
                    <a:pt x="151" y="174"/>
                  </a:moveTo>
                  <a:cubicBezTo>
                    <a:pt x="102" y="174"/>
                    <a:pt x="102" y="174"/>
                    <a:pt x="102" y="174"/>
                  </a:cubicBezTo>
                  <a:cubicBezTo>
                    <a:pt x="102" y="160"/>
                    <a:pt x="102" y="160"/>
                    <a:pt x="102" y="160"/>
                  </a:cubicBezTo>
                  <a:cubicBezTo>
                    <a:pt x="89" y="172"/>
                    <a:pt x="72" y="177"/>
                    <a:pt x="53" y="177"/>
                  </a:cubicBezTo>
                  <a:cubicBezTo>
                    <a:pt x="22" y="177"/>
                    <a:pt x="0" y="162"/>
                    <a:pt x="0" y="130"/>
                  </a:cubicBezTo>
                  <a:cubicBezTo>
                    <a:pt x="0" y="73"/>
                    <a:pt x="56" y="65"/>
                    <a:pt x="100" y="64"/>
                  </a:cubicBezTo>
                  <a:cubicBezTo>
                    <a:pt x="100" y="60"/>
                    <a:pt x="100" y="60"/>
                    <a:pt x="100" y="60"/>
                  </a:cubicBezTo>
                  <a:cubicBezTo>
                    <a:pt x="100" y="46"/>
                    <a:pt x="95" y="36"/>
                    <a:pt x="70" y="36"/>
                  </a:cubicBezTo>
                  <a:cubicBezTo>
                    <a:pt x="53" y="36"/>
                    <a:pt x="33" y="44"/>
                    <a:pt x="21" y="52"/>
                  </a:cubicBezTo>
                  <a:cubicBezTo>
                    <a:pt x="8" y="21"/>
                    <a:pt x="8" y="21"/>
                    <a:pt x="8" y="21"/>
                  </a:cubicBezTo>
                  <a:cubicBezTo>
                    <a:pt x="30" y="8"/>
                    <a:pt x="58" y="0"/>
                    <a:pt x="85" y="0"/>
                  </a:cubicBezTo>
                  <a:cubicBezTo>
                    <a:pt x="125" y="0"/>
                    <a:pt x="151" y="19"/>
                    <a:pt x="151" y="53"/>
                  </a:cubicBezTo>
                  <a:lnTo>
                    <a:pt x="151" y="174"/>
                  </a:lnTo>
                  <a:close/>
                  <a:moveTo>
                    <a:pt x="100" y="128"/>
                  </a:moveTo>
                  <a:cubicBezTo>
                    <a:pt x="100" y="97"/>
                    <a:pt x="100" y="97"/>
                    <a:pt x="100" y="97"/>
                  </a:cubicBezTo>
                  <a:cubicBezTo>
                    <a:pt x="76" y="96"/>
                    <a:pt x="53" y="99"/>
                    <a:pt x="53" y="122"/>
                  </a:cubicBezTo>
                  <a:cubicBezTo>
                    <a:pt x="53" y="137"/>
                    <a:pt x="65" y="141"/>
                    <a:pt x="74" y="141"/>
                  </a:cubicBezTo>
                  <a:cubicBezTo>
                    <a:pt x="85" y="141"/>
                    <a:pt x="94" y="136"/>
                    <a:pt x="100" y="128"/>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6" name="Freeform 12"/>
            <p:cNvSpPr>
              <a:spLocks noEditPoints="1"/>
            </p:cNvSpPr>
            <p:nvPr userDrawn="1"/>
          </p:nvSpPr>
          <p:spPr bwMode="auto">
            <a:xfrm>
              <a:off x="2977" y="1893"/>
              <a:ext cx="714" cy="749"/>
            </a:xfrm>
            <a:custGeom>
              <a:avLst/>
              <a:gdLst>
                <a:gd name="T0" fmla="*/ 169 w 169"/>
                <a:gd name="T1" fmla="*/ 82 h 177"/>
                <a:gd name="T2" fmla="*/ 169 w 169"/>
                <a:gd name="T3" fmla="*/ 100 h 177"/>
                <a:gd name="T4" fmla="*/ 56 w 169"/>
                <a:gd name="T5" fmla="*/ 100 h 177"/>
                <a:gd name="T6" fmla="*/ 105 w 169"/>
                <a:gd name="T7" fmla="*/ 139 h 177"/>
                <a:gd name="T8" fmla="*/ 148 w 169"/>
                <a:gd name="T9" fmla="*/ 126 h 177"/>
                <a:gd name="T10" fmla="*/ 162 w 169"/>
                <a:gd name="T11" fmla="*/ 158 h 177"/>
                <a:gd name="T12" fmla="*/ 86 w 169"/>
                <a:gd name="T13" fmla="*/ 177 h 177"/>
                <a:gd name="T14" fmla="*/ 0 w 169"/>
                <a:gd name="T15" fmla="*/ 89 h 177"/>
                <a:gd name="T16" fmla="*/ 90 w 169"/>
                <a:gd name="T17" fmla="*/ 0 h 177"/>
                <a:gd name="T18" fmla="*/ 169 w 169"/>
                <a:gd name="T19" fmla="*/ 82 h 177"/>
                <a:gd name="T20" fmla="*/ 115 w 169"/>
                <a:gd name="T21" fmla="*/ 66 h 177"/>
                <a:gd name="T22" fmla="*/ 88 w 169"/>
                <a:gd name="T23" fmla="*/ 36 h 177"/>
                <a:gd name="T24" fmla="*/ 57 w 169"/>
                <a:gd name="T25" fmla="*/ 66 h 177"/>
                <a:gd name="T26" fmla="*/ 115 w 169"/>
                <a:gd name="T27" fmla="*/ 6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7">
                  <a:moveTo>
                    <a:pt x="169" y="82"/>
                  </a:moveTo>
                  <a:cubicBezTo>
                    <a:pt x="169" y="88"/>
                    <a:pt x="169" y="94"/>
                    <a:pt x="169" y="100"/>
                  </a:cubicBezTo>
                  <a:cubicBezTo>
                    <a:pt x="56" y="100"/>
                    <a:pt x="56" y="100"/>
                    <a:pt x="56" y="100"/>
                  </a:cubicBezTo>
                  <a:cubicBezTo>
                    <a:pt x="57" y="125"/>
                    <a:pt x="69" y="139"/>
                    <a:pt x="105" y="139"/>
                  </a:cubicBezTo>
                  <a:cubicBezTo>
                    <a:pt x="121" y="139"/>
                    <a:pt x="140" y="132"/>
                    <a:pt x="148" y="126"/>
                  </a:cubicBezTo>
                  <a:cubicBezTo>
                    <a:pt x="162" y="158"/>
                    <a:pt x="162" y="158"/>
                    <a:pt x="162" y="158"/>
                  </a:cubicBezTo>
                  <a:cubicBezTo>
                    <a:pt x="139" y="170"/>
                    <a:pt x="114" y="177"/>
                    <a:pt x="86" y="177"/>
                  </a:cubicBezTo>
                  <a:cubicBezTo>
                    <a:pt x="33" y="177"/>
                    <a:pt x="0" y="143"/>
                    <a:pt x="0" y="89"/>
                  </a:cubicBezTo>
                  <a:cubicBezTo>
                    <a:pt x="0" y="34"/>
                    <a:pt x="44" y="0"/>
                    <a:pt x="90" y="0"/>
                  </a:cubicBezTo>
                  <a:cubicBezTo>
                    <a:pt x="148" y="0"/>
                    <a:pt x="169" y="34"/>
                    <a:pt x="169" y="82"/>
                  </a:cubicBezTo>
                  <a:moveTo>
                    <a:pt x="115" y="66"/>
                  </a:moveTo>
                  <a:cubicBezTo>
                    <a:pt x="116" y="47"/>
                    <a:pt x="106" y="36"/>
                    <a:pt x="88" y="36"/>
                  </a:cubicBezTo>
                  <a:cubicBezTo>
                    <a:pt x="70" y="36"/>
                    <a:pt x="60" y="49"/>
                    <a:pt x="57" y="66"/>
                  </a:cubicBezTo>
                  <a:lnTo>
                    <a:pt x="115" y="66"/>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7" name="Freeform 13"/>
            <p:cNvSpPr>
              <a:spLocks noEditPoints="1"/>
            </p:cNvSpPr>
            <p:nvPr userDrawn="1"/>
          </p:nvSpPr>
          <p:spPr bwMode="auto">
            <a:xfrm>
              <a:off x="2209" y="1889"/>
              <a:ext cx="772" cy="1134"/>
            </a:xfrm>
            <a:custGeom>
              <a:avLst/>
              <a:gdLst>
                <a:gd name="T0" fmla="*/ 183 w 183"/>
                <a:gd name="T1" fmla="*/ 195 h 268"/>
                <a:gd name="T2" fmla="*/ 84 w 183"/>
                <a:gd name="T3" fmla="*/ 268 h 268"/>
                <a:gd name="T4" fmla="*/ 0 w 183"/>
                <a:gd name="T5" fmla="*/ 215 h 268"/>
                <a:gd name="T6" fmla="*/ 28 w 183"/>
                <a:gd name="T7" fmla="*/ 176 h 268"/>
                <a:gd name="T8" fmla="*/ 12 w 183"/>
                <a:gd name="T9" fmla="*/ 165 h 268"/>
                <a:gd name="T10" fmla="*/ 4 w 183"/>
                <a:gd name="T11" fmla="*/ 139 h 268"/>
                <a:gd name="T12" fmla="*/ 36 w 183"/>
                <a:gd name="T13" fmla="*/ 97 h 268"/>
                <a:gd name="T14" fmla="*/ 13 w 183"/>
                <a:gd name="T15" fmla="*/ 56 h 268"/>
                <a:gd name="T16" fmla="*/ 92 w 183"/>
                <a:gd name="T17" fmla="*/ 0 h 268"/>
                <a:gd name="T18" fmla="*/ 167 w 183"/>
                <a:gd name="T19" fmla="*/ 54 h 268"/>
                <a:gd name="T20" fmla="*/ 86 w 183"/>
                <a:gd name="T21" fmla="*/ 112 h 268"/>
                <a:gd name="T22" fmla="*/ 65 w 183"/>
                <a:gd name="T23" fmla="*/ 110 h 268"/>
                <a:gd name="T24" fmla="*/ 53 w 183"/>
                <a:gd name="T25" fmla="*/ 124 h 268"/>
                <a:gd name="T26" fmla="*/ 78 w 183"/>
                <a:gd name="T27" fmla="*/ 139 h 268"/>
                <a:gd name="T28" fmla="*/ 120 w 183"/>
                <a:gd name="T29" fmla="*/ 139 h 268"/>
                <a:gd name="T30" fmla="*/ 183 w 183"/>
                <a:gd name="T31" fmla="*/ 195 h 268"/>
                <a:gd name="T32" fmla="*/ 116 w 183"/>
                <a:gd name="T33" fmla="*/ 56 h 268"/>
                <a:gd name="T34" fmla="*/ 90 w 183"/>
                <a:gd name="T35" fmla="*/ 31 h 268"/>
                <a:gd name="T36" fmla="*/ 65 w 183"/>
                <a:gd name="T37" fmla="*/ 56 h 268"/>
                <a:gd name="T38" fmla="*/ 89 w 183"/>
                <a:gd name="T39" fmla="*/ 82 h 268"/>
                <a:gd name="T40" fmla="*/ 116 w 183"/>
                <a:gd name="T41" fmla="*/ 56 h 268"/>
                <a:gd name="T42" fmla="*/ 130 w 183"/>
                <a:gd name="T43" fmla="*/ 202 h 268"/>
                <a:gd name="T44" fmla="*/ 107 w 183"/>
                <a:gd name="T45" fmla="*/ 184 h 268"/>
                <a:gd name="T46" fmla="*/ 61 w 183"/>
                <a:gd name="T47" fmla="*/ 184 h 268"/>
                <a:gd name="T48" fmla="*/ 43 w 183"/>
                <a:gd name="T49" fmla="*/ 208 h 268"/>
                <a:gd name="T50" fmla="*/ 87 w 183"/>
                <a:gd name="T51" fmla="*/ 233 h 268"/>
                <a:gd name="T52" fmla="*/ 130 w 183"/>
                <a:gd name="T53"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68">
                  <a:moveTo>
                    <a:pt x="183" y="195"/>
                  </a:moveTo>
                  <a:cubicBezTo>
                    <a:pt x="183" y="245"/>
                    <a:pt x="133" y="268"/>
                    <a:pt x="84" y="268"/>
                  </a:cubicBezTo>
                  <a:cubicBezTo>
                    <a:pt x="42" y="268"/>
                    <a:pt x="0" y="256"/>
                    <a:pt x="0" y="215"/>
                  </a:cubicBezTo>
                  <a:cubicBezTo>
                    <a:pt x="0" y="196"/>
                    <a:pt x="17" y="183"/>
                    <a:pt x="28" y="176"/>
                  </a:cubicBezTo>
                  <a:cubicBezTo>
                    <a:pt x="22" y="173"/>
                    <a:pt x="17" y="170"/>
                    <a:pt x="12" y="165"/>
                  </a:cubicBezTo>
                  <a:cubicBezTo>
                    <a:pt x="7" y="160"/>
                    <a:pt x="4" y="152"/>
                    <a:pt x="4" y="139"/>
                  </a:cubicBezTo>
                  <a:cubicBezTo>
                    <a:pt x="4" y="122"/>
                    <a:pt x="18" y="107"/>
                    <a:pt x="36" y="97"/>
                  </a:cubicBezTo>
                  <a:cubicBezTo>
                    <a:pt x="26" y="92"/>
                    <a:pt x="13" y="83"/>
                    <a:pt x="13" y="56"/>
                  </a:cubicBezTo>
                  <a:cubicBezTo>
                    <a:pt x="13" y="19"/>
                    <a:pt x="48" y="0"/>
                    <a:pt x="92" y="0"/>
                  </a:cubicBezTo>
                  <a:cubicBezTo>
                    <a:pt x="131" y="0"/>
                    <a:pt x="167" y="9"/>
                    <a:pt x="167" y="54"/>
                  </a:cubicBezTo>
                  <a:cubicBezTo>
                    <a:pt x="167" y="97"/>
                    <a:pt x="127" y="112"/>
                    <a:pt x="86" y="112"/>
                  </a:cubicBezTo>
                  <a:cubicBezTo>
                    <a:pt x="79" y="112"/>
                    <a:pt x="72" y="111"/>
                    <a:pt x="65" y="110"/>
                  </a:cubicBezTo>
                  <a:cubicBezTo>
                    <a:pt x="61" y="112"/>
                    <a:pt x="53" y="118"/>
                    <a:pt x="53" y="124"/>
                  </a:cubicBezTo>
                  <a:cubicBezTo>
                    <a:pt x="53" y="137"/>
                    <a:pt x="70" y="139"/>
                    <a:pt x="78" y="139"/>
                  </a:cubicBezTo>
                  <a:cubicBezTo>
                    <a:pt x="120" y="139"/>
                    <a:pt x="120" y="139"/>
                    <a:pt x="120" y="139"/>
                  </a:cubicBezTo>
                  <a:cubicBezTo>
                    <a:pt x="159" y="139"/>
                    <a:pt x="183" y="158"/>
                    <a:pt x="183" y="195"/>
                  </a:cubicBezTo>
                  <a:moveTo>
                    <a:pt x="116" y="56"/>
                  </a:moveTo>
                  <a:cubicBezTo>
                    <a:pt x="116" y="42"/>
                    <a:pt x="108" y="31"/>
                    <a:pt x="90" y="31"/>
                  </a:cubicBezTo>
                  <a:cubicBezTo>
                    <a:pt x="74" y="31"/>
                    <a:pt x="65" y="44"/>
                    <a:pt x="65" y="56"/>
                  </a:cubicBezTo>
                  <a:cubicBezTo>
                    <a:pt x="65" y="71"/>
                    <a:pt x="73" y="82"/>
                    <a:pt x="89" y="82"/>
                  </a:cubicBezTo>
                  <a:cubicBezTo>
                    <a:pt x="107" y="82"/>
                    <a:pt x="116" y="71"/>
                    <a:pt x="116" y="56"/>
                  </a:cubicBezTo>
                  <a:moveTo>
                    <a:pt x="130" y="202"/>
                  </a:moveTo>
                  <a:cubicBezTo>
                    <a:pt x="130" y="189"/>
                    <a:pt x="119" y="184"/>
                    <a:pt x="107" y="184"/>
                  </a:cubicBezTo>
                  <a:cubicBezTo>
                    <a:pt x="61" y="184"/>
                    <a:pt x="61" y="184"/>
                    <a:pt x="61" y="184"/>
                  </a:cubicBezTo>
                  <a:cubicBezTo>
                    <a:pt x="54" y="188"/>
                    <a:pt x="43" y="196"/>
                    <a:pt x="43" y="208"/>
                  </a:cubicBezTo>
                  <a:cubicBezTo>
                    <a:pt x="43" y="223"/>
                    <a:pt x="63" y="233"/>
                    <a:pt x="87" y="233"/>
                  </a:cubicBezTo>
                  <a:cubicBezTo>
                    <a:pt x="112" y="233"/>
                    <a:pt x="130" y="222"/>
                    <a:pt x="130" y="20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grpSp>
    </p:spTree>
    <p:extLst>
      <p:ext uri="{BB962C8B-B14F-4D97-AF65-F5344CB8AC3E}">
        <p14:creationId xmlns:p14="http://schemas.microsoft.com/office/powerpoint/2010/main" val="3956601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1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974727" y="1102011"/>
            <a:ext cx="7886700" cy="726789"/>
          </a:xfrm>
        </p:spPr>
        <p:txBody>
          <a:bodyPr lIns="0" tIns="0" rIns="0" bIns="0" anchor="t" anchorCtr="0">
            <a:noAutofit/>
          </a:bodyPr>
          <a:lstStyle>
            <a:lvl1pPr>
              <a:lnSpc>
                <a:spcPts val="6400"/>
              </a:lnSpc>
              <a:defRPr sz="6400" b="1" spc="-300" baseline="0">
                <a:solidFill>
                  <a:schemeClr val="bg2"/>
                </a:solidFill>
              </a:defRPr>
            </a:lvl1pPr>
          </a:lstStyle>
          <a:p>
            <a:r>
              <a:rPr lang="en-US" dirty="0"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sp>
        <p:nvSpPr>
          <p:cNvPr id="10" name="Content Placeholder 9"/>
          <p:cNvSpPr>
            <a:spLocks noGrp="1"/>
          </p:cNvSpPr>
          <p:nvPr>
            <p:ph sz="quarter" idx="12" hasCustomPrompt="1"/>
          </p:nvPr>
        </p:nvSpPr>
        <p:spPr>
          <a:xfrm>
            <a:off x="974727" y="1908072"/>
            <a:ext cx="6008688" cy="638175"/>
          </a:xfrm>
        </p:spPr>
        <p:txBody>
          <a:bodyPr lIns="0" tIns="0" rIns="0" bIns="0">
            <a:normAutofit/>
          </a:bodyPr>
          <a:lstStyle>
            <a:lvl1pPr marL="0" indent="0">
              <a:lnSpc>
                <a:spcPts val="4500"/>
              </a:lnSpc>
              <a:spcBef>
                <a:spcPts val="0"/>
              </a:spcBef>
              <a:buNone/>
              <a:defRPr sz="4500" b="1" spc="-150" baseline="0">
                <a:solidFill>
                  <a:schemeClr val="bg2"/>
                </a:solidFill>
              </a:defRPr>
            </a:lvl1pPr>
          </a:lstStyle>
          <a:p>
            <a:pPr lvl="0"/>
            <a:r>
              <a:rPr lang="en-US" dirty="0" smtClean="0"/>
              <a:t>HEADING 2</a:t>
            </a:r>
            <a:endParaRPr lang="en-GB" dirty="0"/>
          </a:p>
        </p:txBody>
      </p:sp>
    </p:spTree>
    <p:extLst>
      <p:ext uri="{BB962C8B-B14F-4D97-AF65-F5344CB8AC3E}">
        <p14:creationId xmlns:p14="http://schemas.microsoft.com/office/powerpoint/2010/main" val="249974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8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sp>
        <p:nvSpPr>
          <p:cNvPr id="5" name="Title 3"/>
          <p:cNvSpPr txBox="1">
            <a:spLocks/>
          </p:cNvSpPr>
          <p:nvPr userDrawn="1"/>
        </p:nvSpPr>
        <p:spPr>
          <a:xfrm>
            <a:off x="974727" y="1102011"/>
            <a:ext cx="7886700" cy="726789"/>
          </a:xfrm>
          <a:prstGeom prst="rect">
            <a:avLst/>
          </a:prstGeom>
        </p:spPr>
        <p:txBody>
          <a:bodyPr vert="horz" lIns="0" tIns="0" rIns="0" bIns="0" rtlCol="0" anchor="t" anchorCtr="0">
            <a:noAutofit/>
          </a:bodyPr>
          <a:lstStyle>
            <a:lvl1pPr algn="l" defTabSz="914400" rtl="0" eaLnBrk="1" latinLnBrk="0" hangingPunct="1">
              <a:lnSpc>
                <a:spcPts val="6400"/>
              </a:lnSpc>
              <a:spcBef>
                <a:spcPct val="0"/>
              </a:spcBef>
              <a:buNone/>
              <a:defRPr sz="6400" b="1" kern="1200" spc="-300" baseline="0">
                <a:solidFill>
                  <a:schemeClr val="bg2"/>
                </a:solidFill>
                <a:latin typeface="+mj-lt"/>
                <a:ea typeface="+mj-ea"/>
                <a:cs typeface="+mj-cs"/>
              </a:defRPr>
            </a:lvl1pPr>
          </a:lstStyle>
          <a:p>
            <a:pPr fontAlgn="auto">
              <a:spcAft>
                <a:spcPts val="0"/>
              </a:spcAft>
            </a:pPr>
            <a:r>
              <a:rPr lang="en-US" dirty="0" smtClean="0">
                <a:solidFill>
                  <a:srgbClr val="FFFFFF"/>
                </a:solidFill>
              </a:rPr>
              <a:t>DAVOR PISK</a:t>
            </a:r>
            <a:endParaRPr lang="en-GB" dirty="0">
              <a:solidFill>
                <a:srgbClr val="FFFFFF"/>
              </a:solidFill>
            </a:endParaRPr>
          </a:p>
        </p:txBody>
      </p:sp>
      <p:sp>
        <p:nvSpPr>
          <p:cNvPr id="7" name="Content Placeholder 9"/>
          <p:cNvSpPr>
            <a:spLocks noGrp="1"/>
          </p:cNvSpPr>
          <p:nvPr>
            <p:ph sz="quarter" idx="12" hasCustomPrompt="1"/>
          </p:nvPr>
        </p:nvSpPr>
        <p:spPr>
          <a:xfrm>
            <a:off x="974727" y="1908072"/>
            <a:ext cx="6008688" cy="638175"/>
          </a:xfrm>
        </p:spPr>
        <p:txBody>
          <a:bodyPr lIns="0" tIns="0" rIns="0" bIns="0">
            <a:normAutofit/>
          </a:bodyPr>
          <a:lstStyle>
            <a:lvl1pPr marL="0" indent="0">
              <a:lnSpc>
                <a:spcPts val="4500"/>
              </a:lnSpc>
              <a:spcBef>
                <a:spcPts val="0"/>
              </a:spcBef>
              <a:buNone/>
              <a:defRPr sz="4500" b="1" spc="-150" baseline="0">
                <a:solidFill>
                  <a:schemeClr val="bg2"/>
                </a:solidFill>
              </a:defRPr>
            </a:lvl1pPr>
          </a:lstStyle>
          <a:p>
            <a:pPr lvl="0"/>
            <a:r>
              <a:rPr lang="en-US" dirty="0" smtClean="0"/>
              <a:t>HEADING 2</a:t>
            </a:r>
            <a:endParaRPr lang="en-GB" dirty="0"/>
          </a:p>
        </p:txBody>
      </p:sp>
    </p:spTree>
    <p:extLst>
      <p:ext uri="{BB962C8B-B14F-4D97-AF65-F5344CB8AC3E}">
        <p14:creationId xmlns:p14="http://schemas.microsoft.com/office/powerpoint/2010/main" val="15728212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t>Classification: PUBLIC</a:t>
            </a:r>
            <a:endParaRPr lang="en-US" dirty="0"/>
          </a:p>
        </p:txBody>
      </p:sp>
    </p:spTree>
  </p:cSld>
  <p:clrMapOvr>
    <a:masterClrMapping/>
  </p:clrMapOvr>
  <p:transition>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408605" y="480551"/>
            <a:ext cx="7284446" cy="394135"/>
          </a:xfrm>
        </p:spPr>
        <p:txBody>
          <a:bodyPr lIns="0" tIns="0" rIns="0" bIns="0" anchor="t" anchorCtr="0">
            <a:noAutofit/>
          </a:bodyPr>
          <a:lstStyle>
            <a:lvl1pPr>
              <a:lnSpc>
                <a:spcPts val="2000"/>
              </a:lnSpc>
              <a:defRPr sz="2200" b="1" spc="-110" baseline="0">
                <a:solidFill>
                  <a:schemeClr val="bg1"/>
                </a:solidFill>
              </a:defRPr>
            </a:lvl1pPr>
          </a:lstStyle>
          <a:p>
            <a:r>
              <a:rPr lang="en-US" dirty="0" smtClean="0"/>
              <a:t>HEADING </a:t>
            </a:r>
            <a:br>
              <a:rPr lang="en-US" dirty="0" smtClean="0"/>
            </a:br>
            <a:r>
              <a:rPr lang="en-US" dirty="0" err="1"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spTree>
    <p:extLst>
      <p:ext uri="{BB962C8B-B14F-4D97-AF65-F5344CB8AC3E}">
        <p14:creationId xmlns:p14="http://schemas.microsoft.com/office/powerpoint/2010/main" val="35172591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1_Title and Content">
    <p:bg>
      <p:bgPr>
        <a:blipFill dpi="0" rotWithShape="1">
          <a:blip r:embed="rId2">
            <a:lum/>
            <a:extLst>
              <a:ext uri="{BEBA8EAE-BF5A-486C-A8C5-ECC9F3942E4B}">
                <a14:imgProps xmlns:a14="http://schemas.microsoft.com/office/drawing/2010/main">
                  <a14:imgLayer r:embed="rId3">
                    <a14:imgEffect>
                      <a14:colorTemperature colorTemp="59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408605" y="480551"/>
            <a:ext cx="7284446" cy="394135"/>
          </a:xfrm>
        </p:spPr>
        <p:txBody>
          <a:bodyPr lIns="0" tIns="0" rIns="0" bIns="0" anchor="t" anchorCtr="0">
            <a:noAutofit/>
          </a:bodyPr>
          <a:lstStyle>
            <a:lvl1pPr>
              <a:lnSpc>
                <a:spcPts val="2000"/>
              </a:lnSpc>
              <a:defRPr sz="2200" b="1" spc="-110" baseline="0">
                <a:solidFill>
                  <a:schemeClr val="bg1"/>
                </a:solidFill>
              </a:defRPr>
            </a:lvl1pPr>
          </a:lstStyle>
          <a:p>
            <a:r>
              <a:rPr lang="en-US" dirty="0" smtClean="0"/>
              <a:t>HEADING </a:t>
            </a:r>
            <a:br>
              <a:rPr lang="en-US" dirty="0" smtClean="0"/>
            </a:br>
            <a:r>
              <a:rPr lang="en-US" dirty="0" err="1"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spTree>
    <p:extLst>
      <p:ext uri="{BB962C8B-B14F-4D97-AF65-F5344CB8AC3E}">
        <p14:creationId xmlns:p14="http://schemas.microsoft.com/office/powerpoint/2010/main" val="4469034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3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408605" y="480551"/>
            <a:ext cx="3453744" cy="394135"/>
          </a:xfrm>
        </p:spPr>
        <p:txBody>
          <a:bodyPr lIns="0" tIns="0" rIns="0" bIns="0" anchor="t" anchorCtr="0">
            <a:noAutofit/>
          </a:bodyPr>
          <a:lstStyle>
            <a:lvl1pPr>
              <a:lnSpc>
                <a:spcPts val="2000"/>
              </a:lnSpc>
              <a:defRPr sz="2200" b="1" spc="-110" baseline="0">
                <a:solidFill>
                  <a:schemeClr val="bg1"/>
                </a:solidFill>
              </a:defRPr>
            </a:lvl1pPr>
          </a:lstStyle>
          <a:p>
            <a:r>
              <a:rPr lang="en-US" dirty="0" smtClean="0"/>
              <a:t>HEADING </a:t>
            </a:r>
            <a:br>
              <a:rPr lang="en-US" dirty="0" smtClean="0"/>
            </a:br>
            <a:r>
              <a:rPr lang="en-US" dirty="0" err="1"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grpSp>
        <p:nvGrpSpPr>
          <p:cNvPr id="7" name="Group 4"/>
          <p:cNvGrpSpPr>
            <a:grpSpLocks noChangeAspect="1"/>
          </p:cNvGrpSpPr>
          <p:nvPr userDrawn="1"/>
        </p:nvGrpSpPr>
        <p:grpSpPr bwMode="auto">
          <a:xfrm>
            <a:off x="7777683" y="6336825"/>
            <a:ext cx="1006679" cy="301654"/>
            <a:chOff x="0" y="1297"/>
            <a:chExt cx="5760" cy="1726"/>
          </a:xfrm>
        </p:grpSpPr>
        <p:sp>
          <p:nvSpPr>
            <p:cNvPr id="8" name="Freeform 5"/>
            <p:cNvSpPr>
              <a:spLocks/>
            </p:cNvSpPr>
            <p:nvPr userDrawn="1"/>
          </p:nvSpPr>
          <p:spPr bwMode="auto">
            <a:xfrm>
              <a:off x="4544" y="1686"/>
              <a:ext cx="532" cy="956"/>
            </a:xfrm>
            <a:custGeom>
              <a:avLst/>
              <a:gdLst>
                <a:gd name="T0" fmla="*/ 126 w 126"/>
                <a:gd name="T1" fmla="*/ 87 h 226"/>
                <a:gd name="T2" fmla="*/ 80 w 126"/>
                <a:gd name="T3" fmla="*/ 87 h 226"/>
                <a:gd name="T4" fmla="*/ 80 w 126"/>
                <a:gd name="T5" fmla="*/ 163 h 226"/>
                <a:gd name="T6" fmla="*/ 106 w 126"/>
                <a:gd name="T7" fmla="*/ 189 h 226"/>
                <a:gd name="T8" fmla="*/ 123 w 126"/>
                <a:gd name="T9" fmla="*/ 188 h 226"/>
                <a:gd name="T10" fmla="*/ 126 w 126"/>
                <a:gd name="T11" fmla="*/ 222 h 226"/>
                <a:gd name="T12" fmla="*/ 87 w 126"/>
                <a:gd name="T13" fmla="*/ 226 h 226"/>
                <a:gd name="T14" fmla="*/ 27 w 126"/>
                <a:gd name="T15" fmla="*/ 176 h 226"/>
                <a:gd name="T16" fmla="*/ 27 w 126"/>
                <a:gd name="T17" fmla="*/ 87 h 226"/>
                <a:gd name="T18" fmla="*/ 0 w 126"/>
                <a:gd name="T19" fmla="*/ 87 h 226"/>
                <a:gd name="T20" fmla="*/ 0 w 126"/>
                <a:gd name="T21" fmla="*/ 53 h 226"/>
                <a:gd name="T22" fmla="*/ 27 w 126"/>
                <a:gd name="T23" fmla="*/ 53 h 226"/>
                <a:gd name="T24" fmla="*/ 27 w 126"/>
                <a:gd name="T25" fmla="*/ 15 h 226"/>
                <a:gd name="T26" fmla="*/ 80 w 126"/>
                <a:gd name="T27" fmla="*/ 0 h 226"/>
                <a:gd name="T28" fmla="*/ 80 w 126"/>
                <a:gd name="T29" fmla="*/ 53 h 226"/>
                <a:gd name="T30" fmla="*/ 126 w 126"/>
                <a:gd name="T31" fmla="*/ 53 h 226"/>
                <a:gd name="T32" fmla="*/ 126 w 1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26">
                  <a:moveTo>
                    <a:pt x="126" y="87"/>
                  </a:moveTo>
                  <a:cubicBezTo>
                    <a:pt x="80" y="87"/>
                    <a:pt x="80" y="87"/>
                    <a:pt x="80" y="87"/>
                  </a:cubicBezTo>
                  <a:cubicBezTo>
                    <a:pt x="80" y="163"/>
                    <a:pt x="80" y="163"/>
                    <a:pt x="80" y="163"/>
                  </a:cubicBezTo>
                  <a:cubicBezTo>
                    <a:pt x="80" y="185"/>
                    <a:pt x="92" y="189"/>
                    <a:pt x="106" y="189"/>
                  </a:cubicBezTo>
                  <a:cubicBezTo>
                    <a:pt x="112" y="189"/>
                    <a:pt x="117" y="188"/>
                    <a:pt x="123" y="188"/>
                  </a:cubicBezTo>
                  <a:cubicBezTo>
                    <a:pt x="126" y="222"/>
                    <a:pt x="126" y="222"/>
                    <a:pt x="126" y="222"/>
                  </a:cubicBezTo>
                  <a:cubicBezTo>
                    <a:pt x="114" y="224"/>
                    <a:pt x="98" y="226"/>
                    <a:pt x="87" y="226"/>
                  </a:cubicBezTo>
                  <a:cubicBezTo>
                    <a:pt x="56" y="226"/>
                    <a:pt x="27" y="215"/>
                    <a:pt x="27" y="176"/>
                  </a:cubicBezTo>
                  <a:cubicBezTo>
                    <a:pt x="27" y="87"/>
                    <a:pt x="27" y="87"/>
                    <a:pt x="27" y="87"/>
                  </a:cubicBezTo>
                  <a:cubicBezTo>
                    <a:pt x="0" y="87"/>
                    <a:pt x="0" y="87"/>
                    <a:pt x="0" y="87"/>
                  </a:cubicBezTo>
                  <a:cubicBezTo>
                    <a:pt x="0" y="53"/>
                    <a:pt x="0" y="53"/>
                    <a:pt x="0" y="53"/>
                  </a:cubicBezTo>
                  <a:cubicBezTo>
                    <a:pt x="27" y="53"/>
                    <a:pt x="27" y="53"/>
                    <a:pt x="27" y="53"/>
                  </a:cubicBezTo>
                  <a:cubicBezTo>
                    <a:pt x="27" y="15"/>
                    <a:pt x="27" y="15"/>
                    <a:pt x="27" y="15"/>
                  </a:cubicBezTo>
                  <a:cubicBezTo>
                    <a:pt x="80" y="0"/>
                    <a:pt x="80" y="0"/>
                    <a:pt x="80" y="0"/>
                  </a:cubicBezTo>
                  <a:cubicBezTo>
                    <a:pt x="80" y="53"/>
                    <a:pt x="80" y="53"/>
                    <a:pt x="80" y="53"/>
                  </a:cubicBezTo>
                  <a:cubicBezTo>
                    <a:pt x="126" y="53"/>
                    <a:pt x="126" y="53"/>
                    <a:pt x="126" y="53"/>
                  </a:cubicBezTo>
                  <a:lnTo>
                    <a:pt x="126" y="87"/>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9" name="Freeform 6"/>
            <p:cNvSpPr>
              <a:spLocks/>
            </p:cNvSpPr>
            <p:nvPr userDrawn="1"/>
          </p:nvSpPr>
          <p:spPr bwMode="auto">
            <a:xfrm>
              <a:off x="3788" y="1893"/>
              <a:ext cx="688" cy="737"/>
            </a:xfrm>
            <a:custGeom>
              <a:avLst/>
              <a:gdLst>
                <a:gd name="T0" fmla="*/ 163 w 163"/>
                <a:gd name="T1" fmla="*/ 174 h 174"/>
                <a:gd name="T2" fmla="*/ 110 w 163"/>
                <a:gd name="T3" fmla="*/ 174 h 174"/>
                <a:gd name="T4" fmla="*/ 110 w 163"/>
                <a:gd name="T5" fmla="*/ 64 h 174"/>
                <a:gd name="T6" fmla="*/ 86 w 163"/>
                <a:gd name="T7" fmla="*/ 40 h 174"/>
                <a:gd name="T8" fmla="*/ 53 w 163"/>
                <a:gd name="T9" fmla="*/ 54 h 174"/>
                <a:gd name="T10" fmla="*/ 53 w 163"/>
                <a:gd name="T11" fmla="*/ 174 h 174"/>
                <a:gd name="T12" fmla="*/ 0 w 163"/>
                <a:gd name="T13" fmla="*/ 174 h 174"/>
                <a:gd name="T14" fmla="*/ 0 w 163"/>
                <a:gd name="T15" fmla="*/ 4 h 174"/>
                <a:gd name="T16" fmla="*/ 52 w 163"/>
                <a:gd name="T17" fmla="*/ 4 h 174"/>
                <a:gd name="T18" fmla="*/ 52 w 163"/>
                <a:gd name="T19" fmla="*/ 19 h 174"/>
                <a:gd name="T20" fmla="*/ 110 w 163"/>
                <a:gd name="T21" fmla="*/ 0 h 174"/>
                <a:gd name="T22" fmla="*/ 163 w 163"/>
                <a:gd name="T23" fmla="*/ 53 h 174"/>
                <a:gd name="T24" fmla="*/ 163 w 163"/>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4">
                  <a:moveTo>
                    <a:pt x="163" y="174"/>
                  </a:moveTo>
                  <a:cubicBezTo>
                    <a:pt x="110" y="174"/>
                    <a:pt x="110" y="174"/>
                    <a:pt x="110" y="174"/>
                  </a:cubicBezTo>
                  <a:cubicBezTo>
                    <a:pt x="110" y="64"/>
                    <a:pt x="110" y="64"/>
                    <a:pt x="110" y="64"/>
                  </a:cubicBezTo>
                  <a:cubicBezTo>
                    <a:pt x="110" y="48"/>
                    <a:pt x="104" y="40"/>
                    <a:pt x="86" y="40"/>
                  </a:cubicBezTo>
                  <a:cubicBezTo>
                    <a:pt x="72" y="40"/>
                    <a:pt x="63" y="46"/>
                    <a:pt x="53" y="54"/>
                  </a:cubicBezTo>
                  <a:cubicBezTo>
                    <a:pt x="53" y="174"/>
                    <a:pt x="53" y="174"/>
                    <a:pt x="53" y="174"/>
                  </a:cubicBezTo>
                  <a:cubicBezTo>
                    <a:pt x="0" y="174"/>
                    <a:pt x="0" y="174"/>
                    <a:pt x="0" y="174"/>
                  </a:cubicBezTo>
                  <a:cubicBezTo>
                    <a:pt x="0" y="4"/>
                    <a:pt x="0" y="4"/>
                    <a:pt x="0" y="4"/>
                  </a:cubicBezTo>
                  <a:cubicBezTo>
                    <a:pt x="52" y="4"/>
                    <a:pt x="52" y="4"/>
                    <a:pt x="52" y="4"/>
                  </a:cubicBezTo>
                  <a:cubicBezTo>
                    <a:pt x="52" y="19"/>
                    <a:pt x="52" y="19"/>
                    <a:pt x="52" y="19"/>
                  </a:cubicBezTo>
                  <a:cubicBezTo>
                    <a:pt x="69" y="7"/>
                    <a:pt x="89" y="0"/>
                    <a:pt x="110" y="0"/>
                  </a:cubicBezTo>
                  <a:cubicBezTo>
                    <a:pt x="144" y="0"/>
                    <a:pt x="163" y="21"/>
                    <a:pt x="163" y="53"/>
                  </a:cubicBezTo>
                  <a:lnTo>
                    <a:pt x="163"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0" name="Freeform 7"/>
            <p:cNvSpPr>
              <a:spLocks/>
            </p:cNvSpPr>
            <p:nvPr userDrawn="1"/>
          </p:nvSpPr>
          <p:spPr bwMode="auto">
            <a:xfrm>
              <a:off x="2749" y="1297"/>
              <a:ext cx="591" cy="584"/>
            </a:xfrm>
            <a:custGeom>
              <a:avLst/>
              <a:gdLst>
                <a:gd name="T0" fmla="*/ 140 w 140"/>
                <a:gd name="T1" fmla="*/ 0 h 138"/>
                <a:gd name="T2" fmla="*/ 99 w 140"/>
                <a:gd name="T3" fmla="*/ 113 h 138"/>
                <a:gd name="T4" fmla="*/ 35 w 140"/>
                <a:gd name="T5" fmla="*/ 133 h 138"/>
                <a:gd name="T6" fmla="*/ 5 w 140"/>
                <a:gd name="T7" fmla="*/ 138 h 138"/>
                <a:gd name="T8" fmla="*/ 0 w 140"/>
                <a:gd name="T9" fmla="*/ 101 h 138"/>
                <a:gd name="T10" fmla="*/ 20 w 140"/>
                <a:gd name="T11" fmla="*/ 44 h 138"/>
                <a:gd name="T12" fmla="*/ 140 w 140"/>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40" h="138">
                  <a:moveTo>
                    <a:pt x="140" y="0"/>
                  </a:moveTo>
                  <a:cubicBezTo>
                    <a:pt x="113" y="45"/>
                    <a:pt x="125" y="86"/>
                    <a:pt x="99" y="113"/>
                  </a:cubicBezTo>
                  <a:cubicBezTo>
                    <a:pt x="78" y="134"/>
                    <a:pt x="58" y="133"/>
                    <a:pt x="35" y="133"/>
                  </a:cubicBezTo>
                  <a:cubicBezTo>
                    <a:pt x="27" y="133"/>
                    <a:pt x="12" y="134"/>
                    <a:pt x="5" y="138"/>
                  </a:cubicBezTo>
                  <a:cubicBezTo>
                    <a:pt x="2" y="126"/>
                    <a:pt x="0" y="113"/>
                    <a:pt x="0" y="101"/>
                  </a:cubicBezTo>
                  <a:cubicBezTo>
                    <a:pt x="0" y="79"/>
                    <a:pt x="5" y="60"/>
                    <a:pt x="20" y="44"/>
                  </a:cubicBezTo>
                  <a:cubicBezTo>
                    <a:pt x="50" y="15"/>
                    <a:pt x="104" y="5"/>
                    <a:pt x="140" y="0"/>
                  </a:cubicBezTo>
                </a:path>
              </a:pathLst>
            </a:custGeom>
            <a:solidFill>
              <a:srgbClr val="008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1" name="Freeform 8"/>
            <p:cNvSpPr>
              <a:spLocks/>
            </p:cNvSpPr>
            <p:nvPr userDrawn="1"/>
          </p:nvSpPr>
          <p:spPr bwMode="auto">
            <a:xfrm>
              <a:off x="1448" y="1893"/>
              <a:ext cx="685" cy="737"/>
            </a:xfrm>
            <a:custGeom>
              <a:avLst/>
              <a:gdLst>
                <a:gd name="T0" fmla="*/ 162 w 162"/>
                <a:gd name="T1" fmla="*/ 174 h 174"/>
                <a:gd name="T2" fmla="*/ 110 w 162"/>
                <a:gd name="T3" fmla="*/ 174 h 174"/>
                <a:gd name="T4" fmla="*/ 110 w 162"/>
                <a:gd name="T5" fmla="*/ 64 h 174"/>
                <a:gd name="T6" fmla="*/ 85 w 162"/>
                <a:gd name="T7" fmla="*/ 40 h 174"/>
                <a:gd name="T8" fmla="*/ 52 w 162"/>
                <a:gd name="T9" fmla="*/ 54 h 174"/>
                <a:gd name="T10" fmla="*/ 52 w 162"/>
                <a:gd name="T11" fmla="*/ 174 h 174"/>
                <a:gd name="T12" fmla="*/ 0 w 162"/>
                <a:gd name="T13" fmla="*/ 174 h 174"/>
                <a:gd name="T14" fmla="*/ 0 w 162"/>
                <a:gd name="T15" fmla="*/ 4 h 174"/>
                <a:gd name="T16" fmla="*/ 51 w 162"/>
                <a:gd name="T17" fmla="*/ 4 h 174"/>
                <a:gd name="T18" fmla="*/ 51 w 162"/>
                <a:gd name="T19" fmla="*/ 19 h 174"/>
                <a:gd name="T20" fmla="*/ 109 w 162"/>
                <a:gd name="T21" fmla="*/ 0 h 174"/>
                <a:gd name="T22" fmla="*/ 162 w 162"/>
                <a:gd name="T23" fmla="*/ 53 h 174"/>
                <a:gd name="T24" fmla="*/ 162 w 16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4">
                  <a:moveTo>
                    <a:pt x="162" y="174"/>
                  </a:moveTo>
                  <a:cubicBezTo>
                    <a:pt x="110" y="174"/>
                    <a:pt x="110" y="174"/>
                    <a:pt x="110" y="174"/>
                  </a:cubicBezTo>
                  <a:cubicBezTo>
                    <a:pt x="110" y="64"/>
                    <a:pt x="110" y="64"/>
                    <a:pt x="110" y="64"/>
                  </a:cubicBezTo>
                  <a:cubicBezTo>
                    <a:pt x="110" y="48"/>
                    <a:pt x="103" y="40"/>
                    <a:pt x="85" y="40"/>
                  </a:cubicBezTo>
                  <a:cubicBezTo>
                    <a:pt x="71" y="40"/>
                    <a:pt x="62" y="46"/>
                    <a:pt x="52" y="54"/>
                  </a:cubicBezTo>
                  <a:cubicBezTo>
                    <a:pt x="52" y="174"/>
                    <a:pt x="52" y="174"/>
                    <a:pt x="52" y="174"/>
                  </a:cubicBezTo>
                  <a:cubicBezTo>
                    <a:pt x="0" y="174"/>
                    <a:pt x="0" y="174"/>
                    <a:pt x="0" y="174"/>
                  </a:cubicBezTo>
                  <a:cubicBezTo>
                    <a:pt x="0" y="4"/>
                    <a:pt x="0" y="4"/>
                    <a:pt x="0" y="4"/>
                  </a:cubicBezTo>
                  <a:cubicBezTo>
                    <a:pt x="51" y="4"/>
                    <a:pt x="51" y="4"/>
                    <a:pt x="51" y="4"/>
                  </a:cubicBezTo>
                  <a:cubicBezTo>
                    <a:pt x="51" y="19"/>
                    <a:pt x="51" y="19"/>
                    <a:pt x="51" y="19"/>
                  </a:cubicBezTo>
                  <a:cubicBezTo>
                    <a:pt x="68" y="7"/>
                    <a:pt x="88" y="0"/>
                    <a:pt x="109" y="0"/>
                  </a:cubicBezTo>
                  <a:cubicBezTo>
                    <a:pt x="143" y="0"/>
                    <a:pt x="162" y="21"/>
                    <a:pt x="162" y="53"/>
                  </a:cubicBezTo>
                  <a:lnTo>
                    <a:pt x="162"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2" name="Freeform 9"/>
            <p:cNvSpPr>
              <a:spLocks/>
            </p:cNvSpPr>
            <p:nvPr userDrawn="1"/>
          </p:nvSpPr>
          <p:spPr bwMode="auto">
            <a:xfrm>
              <a:off x="562" y="1910"/>
              <a:ext cx="840" cy="1100"/>
            </a:xfrm>
            <a:custGeom>
              <a:avLst/>
              <a:gdLst>
                <a:gd name="T0" fmla="*/ 199 w 199"/>
                <a:gd name="T1" fmla="*/ 0 h 260"/>
                <a:gd name="T2" fmla="*/ 114 w 199"/>
                <a:gd name="T3" fmla="*/ 205 h 260"/>
                <a:gd name="T4" fmla="*/ 39 w 199"/>
                <a:gd name="T5" fmla="*/ 260 h 260"/>
                <a:gd name="T6" fmla="*/ 0 w 199"/>
                <a:gd name="T7" fmla="*/ 255 h 260"/>
                <a:gd name="T8" fmla="*/ 8 w 199"/>
                <a:gd name="T9" fmla="*/ 221 h 260"/>
                <a:gd name="T10" fmla="*/ 31 w 199"/>
                <a:gd name="T11" fmla="*/ 224 h 260"/>
                <a:gd name="T12" fmla="*/ 74 w 199"/>
                <a:gd name="T13" fmla="*/ 181 h 260"/>
                <a:gd name="T14" fmla="*/ 79 w 199"/>
                <a:gd name="T15" fmla="*/ 170 h 260"/>
                <a:gd name="T16" fmla="*/ 13 w 199"/>
                <a:gd name="T17" fmla="*/ 0 h 260"/>
                <a:gd name="T18" fmla="*/ 70 w 199"/>
                <a:gd name="T19" fmla="*/ 0 h 260"/>
                <a:gd name="T20" fmla="*/ 101 w 199"/>
                <a:gd name="T21" fmla="*/ 84 h 260"/>
                <a:gd name="T22" fmla="*/ 108 w 199"/>
                <a:gd name="T23" fmla="*/ 112 h 260"/>
                <a:gd name="T24" fmla="*/ 118 w 199"/>
                <a:gd name="T25" fmla="*/ 82 h 260"/>
                <a:gd name="T26" fmla="*/ 149 w 199"/>
                <a:gd name="T27" fmla="*/ 0 h 260"/>
                <a:gd name="T28" fmla="*/ 199 w 199"/>
                <a:gd name="T2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0">
                  <a:moveTo>
                    <a:pt x="199" y="0"/>
                  </a:moveTo>
                  <a:cubicBezTo>
                    <a:pt x="114" y="205"/>
                    <a:pt x="114" y="205"/>
                    <a:pt x="114" y="205"/>
                  </a:cubicBezTo>
                  <a:cubicBezTo>
                    <a:pt x="101" y="237"/>
                    <a:pt x="75" y="260"/>
                    <a:pt x="39" y="260"/>
                  </a:cubicBezTo>
                  <a:cubicBezTo>
                    <a:pt x="22" y="260"/>
                    <a:pt x="12" y="258"/>
                    <a:pt x="0" y="255"/>
                  </a:cubicBezTo>
                  <a:cubicBezTo>
                    <a:pt x="8" y="221"/>
                    <a:pt x="8" y="221"/>
                    <a:pt x="8" y="221"/>
                  </a:cubicBezTo>
                  <a:cubicBezTo>
                    <a:pt x="17" y="223"/>
                    <a:pt x="24" y="224"/>
                    <a:pt x="31" y="224"/>
                  </a:cubicBezTo>
                  <a:cubicBezTo>
                    <a:pt x="52" y="224"/>
                    <a:pt x="63" y="206"/>
                    <a:pt x="74" y="181"/>
                  </a:cubicBezTo>
                  <a:cubicBezTo>
                    <a:pt x="79" y="170"/>
                    <a:pt x="79" y="170"/>
                    <a:pt x="79" y="170"/>
                  </a:cubicBezTo>
                  <a:cubicBezTo>
                    <a:pt x="13" y="0"/>
                    <a:pt x="13" y="0"/>
                    <a:pt x="13" y="0"/>
                  </a:cubicBezTo>
                  <a:cubicBezTo>
                    <a:pt x="70" y="0"/>
                    <a:pt x="70" y="0"/>
                    <a:pt x="70" y="0"/>
                  </a:cubicBezTo>
                  <a:cubicBezTo>
                    <a:pt x="101" y="84"/>
                    <a:pt x="101" y="84"/>
                    <a:pt x="101" y="84"/>
                  </a:cubicBezTo>
                  <a:cubicBezTo>
                    <a:pt x="104" y="94"/>
                    <a:pt x="106" y="104"/>
                    <a:pt x="108" y="112"/>
                  </a:cubicBezTo>
                  <a:cubicBezTo>
                    <a:pt x="110" y="104"/>
                    <a:pt x="114" y="92"/>
                    <a:pt x="118" y="82"/>
                  </a:cubicBezTo>
                  <a:cubicBezTo>
                    <a:pt x="149" y="0"/>
                    <a:pt x="149" y="0"/>
                    <a:pt x="149" y="0"/>
                  </a:cubicBezTo>
                  <a:lnTo>
                    <a:pt x="199" y="0"/>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3" name="Freeform 10"/>
            <p:cNvSpPr>
              <a:spLocks/>
            </p:cNvSpPr>
            <p:nvPr userDrawn="1"/>
          </p:nvSpPr>
          <p:spPr bwMode="auto">
            <a:xfrm>
              <a:off x="0" y="1881"/>
              <a:ext cx="612" cy="761"/>
            </a:xfrm>
            <a:custGeom>
              <a:avLst/>
              <a:gdLst>
                <a:gd name="T0" fmla="*/ 145 w 145"/>
                <a:gd name="T1" fmla="*/ 122 h 180"/>
                <a:gd name="T2" fmla="*/ 70 w 145"/>
                <a:gd name="T3" fmla="*/ 180 h 180"/>
                <a:gd name="T4" fmla="*/ 0 w 145"/>
                <a:gd name="T5" fmla="*/ 166 h 180"/>
                <a:gd name="T6" fmla="*/ 15 w 145"/>
                <a:gd name="T7" fmla="*/ 132 h 180"/>
                <a:gd name="T8" fmla="*/ 63 w 145"/>
                <a:gd name="T9" fmla="*/ 143 h 180"/>
                <a:gd name="T10" fmla="*/ 92 w 145"/>
                <a:gd name="T11" fmla="*/ 127 h 180"/>
                <a:gd name="T12" fmla="*/ 80 w 145"/>
                <a:gd name="T13" fmla="*/ 114 h 180"/>
                <a:gd name="T14" fmla="*/ 44 w 145"/>
                <a:gd name="T15" fmla="*/ 105 h 180"/>
                <a:gd name="T16" fmla="*/ 5 w 145"/>
                <a:gd name="T17" fmla="*/ 57 h 180"/>
                <a:gd name="T18" fmla="*/ 75 w 145"/>
                <a:gd name="T19" fmla="*/ 0 h 180"/>
                <a:gd name="T20" fmla="*/ 135 w 145"/>
                <a:gd name="T21" fmla="*/ 8 h 180"/>
                <a:gd name="T22" fmla="*/ 121 w 145"/>
                <a:gd name="T23" fmla="*/ 42 h 180"/>
                <a:gd name="T24" fmla="*/ 82 w 145"/>
                <a:gd name="T25" fmla="*/ 35 h 180"/>
                <a:gd name="T26" fmla="*/ 58 w 145"/>
                <a:gd name="T27" fmla="*/ 49 h 180"/>
                <a:gd name="T28" fmla="*/ 68 w 145"/>
                <a:gd name="T29" fmla="*/ 61 h 180"/>
                <a:gd name="T30" fmla="*/ 101 w 145"/>
                <a:gd name="T31" fmla="*/ 69 h 180"/>
                <a:gd name="T32" fmla="*/ 145 w 145"/>
                <a:gd name="T3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80">
                  <a:moveTo>
                    <a:pt x="145" y="122"/>
                  </a:moveTo>
                  <a:cubicBezTo>
                    <a:pt x="145" y="159"/>
                    <a:pt x="111" y="180"/>
                    <a:pt x="70" y="180"/>
                  </a:cubicBezTo>
                  <a:cubicBezTo>
                    <a:pt x="44" y="180"/>
                    <a:pt x="23" y="175"/>
                    <a:pt x="0" y="166"/>
                  </a:cubicBezTo>
                  <a:cubicBezTo>
                    <a:pt x="15" y="132"/>
                    <a:pt x="15" y="132"/>
                    <a:pt x="15" y="132"/>
                  </a:cubicBezTo>
                  <a:cubicBezTo>
                    <a:pt x="28" y="137"/>
                    <a:pt x="47" y="143"/>
                    <a:pt x="63" y="143"/>
                  </a:cubicBezTo>
                  <a:cubicBezTo>
                    <a:pt x="75" y="143"/>
                    <a:pt x="92" y="142"/>
                    <a:pt x="92" y="127"/>
                  </a:cubicBezTo>
                  <a:cubicBezTo>
                    <a:pt x="92" y="120"/>
                    <a:pt x="88" y="116"/>
                    <a:pt x="80" y="114"/>
                  </a:cubicBezTo>
                  <a:cubicBezTo>
                    <a:pt x="70" y="111"/>
                    <a:pt x="54" y="108"/>
                    <a:pt x="44" y="105"/>
                  </a:cubicBezTo>
                  <a:cubicBezTo>
                    <a:pt x="23" y="99"/>
                    <a:pt x="5" y="88"/>
                    <a:pt x="5" y="57"/>
                  </a:cubicBezTo>
                  <a:cubicBezTo>
                    <a:pt x="5" y="21"/>
                    <a:pt x="35" y="0"/>
                    <a:pt x="75" y="0"/>
                  </a:cubicBezTo>
                  <a:cubicBezTo>
                    <a:pt x="102" y="0"/>
                    <a:pt x="120" y="3"/>
                    <a:pt x="135" y="8"/>
                  </a:cubicBezTo>
                  <a:cubicBezTo>
                    <a:pt x="121" y="42"/>
                    <a:pt x="121" y="42"/>
                    <a:pt x="121" y="42"/>
                  </a:cubicBezTo>
                  <a:cubicBezTo>
                    <a:pt x="115" y="39"/>
                    <a:pt x="96" y="35"/>
                    <a:pt x="82" y="35"/>
                  </a:cubicBezTo>
                  <a:cubicBezTo>
                    <a:pt x="68" y="35"/>
                    <a:pt x="58" y="40"/>
                    <a:pt x="58" y="49"/>
                  </a:cubicBezTo>
                  <a:cubicBezTo>
                    <a:pt x="58" y="53"/>
                    <a:pt x="61" y="59"/>
                    <a:pt x="68" y="61"/>
                  </a:cubicBezTo>
                  <a:cubicBezTo>
                    <a:pt x="77" y="64"/>
                    <a:pt x="90" y="67"/>
                    <a:pt x="101" y="69"/>
                  </a:cubicBezTo>
                  <a:cubicBezTo>
                    <a:pt x="123" y="74"/>
                    <a:pt x="145" y="87"/>
                    <a:pt x="145" y="12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4" name="Freeform 11"/>
            <p:cNvSpPr>
              <a:spLocks noEditPoints="1"/>
            </p:cNvSpPr>
            <p:nvPr userDrawn="1"/>
          </p:nvSpPr>
          <p:spPr bwMode="auto">
            <a:xfrm>
              <a:off x="5122" y="1893"/>
              <a:ext cx="638" cy="749"/>
            </a:xfrm>
            <a:custGeom>
              <a:avLst/>
              <a:gdLst>
                <a:gd name="T0" fmla="*/ 151 w 151"/>
                <a:gd name="T1" fmla="*/ 174 h 177"/>
                <a:gd name="T2" fmla="*/ 102 w 151"/>
                <a:gd name="T3" fmla="*/ 174 h 177"/>
                <a:gd name="T4" fmla="*/ 102 w 151"/>
                <a:gd name="T5" fmla="*/ 160 h 177"/>
                <a:gd name="T6" fmla="*/ 53 w 151"/>
                <a:gd name="T7" fmla="*/ 177 h 177"/>
                <a:gd name="T8" fmla="*/ 0 w 151"/>
                <a:gd name="T9" fmla="*/ 130 h 177"/>
                <a:gd name="T10" fmla="*/ 100 w 151"/>
                <a:gd name="T11" fmla="*/ 64 h 177"/>
                <a:gd name="T12" fmla="*/ 100 w 151"/>
                <a:gd name="T13" fmla="*/ 60 h 177"/>
                <a:gd name="T14" fmla="*/ 70 w 151"/>
                <a:gd name="T15" fmla="*/ 36 h 177"/>
                <a:gd name="T16" fmla="*/ 21 w 151"/>
                <a:gd name="T17" fmla="*/ 52 h 177"/>
                <a:gd name="T18" fmla="*/ 8 w 151"/>
                <a:gd name="T19" fmla="*/ 21 h 177"/>
                <a:gd name="T20" fmla="*/ 85 w 151"/>
                <a:gd name="T21" fmla="*/ 0 h 177"/>
                <a:gd name="T22" fmla="*/ 151 w 151"/>
                <a:gd name="T23" fmla="*/ 53 h 177"/>
                <a:gd name="T24" fmla="*/ 151 w 151"/>
                <a:gd name="T25" fmla="*/ 174 h 177"/>
                <a:gd name="T26" fmla="*/ 100 w 151"/>
                <a:gd name="T27" fmla="*/ 128 h 177"/>
                <a:gd name="T28" fmla="*/ 100 w 151"/>
                <a:gd name="T29" fmla="*/ 97 h 177"/>
                <a:gd name="T30" fmla="*/ 53 w 151"/>
                <a:gd name="T31" fmla="*/ 122 h 177"/>
                <a:gd name="T32" fmla="*/ 74 w 151"/>
                <a:gd name="T33" fmla="*/ 141 h 177"/>
                <a:gd name="T34" fmla="*/ 100 w 151"/>
                <a:gd name="T35"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77">
                  <a:moveTo>
                    <a:pt x="151" y="174"/>
                  </a:moveTo>
                  <a:cubicBezTo>
                    <a:pt x="102" y="174"/>
                    <a:pt x="102" y="174"/>
                    <a:pt x="102" y="174"/>
                  </a:cubicBezTo>
                  <a:cubicBezTo>
                    <a:pt x="102" y="160"/>
                    <a:pt x="102" y="160"/>
                    <a:pt x="102" y="160"/>
                  </a:cubicBezTo>
                  <a:cubicBezTo>
                    <a:pt x="89" y="172"/>
                    <a:pt x="72" y="177"/>
                    <a:pt x="53" y="177"/>
                  </a:cubicBezTo>
                  <a:cubicBezTo>
                    <a:pt x="22" y="177"/>
                    <a:pt x="0" y="162"/>
                    <a:pt x="0" y="130"/>
                  </a:cubicBezTo>
                  <a:cubicBezTo>
                    <a:pt x="0" y="73"/>
                    <a:pt x="56" y="65"/>
                    <a:pt x="100" y="64"/>
                  </a:cubicBezTo>
                  <a:cubicBezTo>
                    <a:pt x="100" y="60"/>
                    <a:pt x="100" y="60"/>
                    <a:pt x="100" y="60"/>
                  </a:cubicBezTo>
                  <a:cubicBezTo>
                    <a:pt x="100" y="46"/>
                    <a:pt x="95" y="36"/>
                    <a:pt x="70" y="36"/>
                  </a:cubicBezTo>
                  <a:cubicBezTo>
                    <a:pt x="53" y="36"/>
                    <a:pt x="33" y="44"/>
                    <a:pt x="21" y="52"/>
                  </a:cubicBezTo>
                  <a:cubicBezTo>
                    <a:pt x="8" y="21"/>
                    <a:pt x="8" y="21"/>
                    <a:pt x="8" y="21"/>
                  </a:cubicBezTo>
                  <a:cubicBezTo>
                    <a:pt x="30" y="8"/>
                    <a:pt x="58" y="0"/>
                    <a:pt x="85" y="0"/>
                  </a:cubicBezTo>
                  <a:cubicBezTo>
                    <a:pt x="125" y="0"/>
                    <a:pt x="151" y="19"/>
                    <a:pt x="151" y="53"/>
                  </a:cubicBezTo>
                  <a:lnTo>
                    <a:pt x="151" y="174"/>
                  </a:lnTo>
                  <a:close/>
                  <a:moveTo>
                    <a:pt x="100" y="128"/>
                  </a:moveTo>
                  <a:cubicBezTo>
                    <a:pt x="100" y="97"/>
                    <a:pt x="100" y="97"/>
                    <a:pt x="100" y="97"/>
                  </a:cubicBezTo>
                  <a:cubicBezTo>
                    <a:pt x="76" y="96"/>
                    <a:pt x="53" y="99"/>
                    <a:pt x="53" y="122"/>
                  </a:cubicBezTo>
                  <a:cubicBezTo>
                    <a:pt x="53" y="137"/>
                    <a:pt x="65" y="141"/>
                    <a:pt x="74" y="141"/>
                  </a:cubicBezTo>
                  <a:cubicBezTo>
                    <a:pt x="85" y="141"/>
                    <a:pt x="94" y="136"/>
                    <a:pt x="100" y="128"/>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5" name="Freeform 12"/>
            <p:cNvSpPr>
              <a:spLocks noEditPoints="1"/>
            </p:cNvSpPr>
            <p:nvPr userDrawn="1"/>
          </p:nvSpPr>
          <p:spPr bwMode="auto">
            <a:xfrm>
              <a:off x="2977" y="1893"/>
              <a:ext cx="714" cy="749"/>
            </a:xfrm>
            <a:custGeom>
              <a:avLst/>
              <a:gdLst>
                <a:gd name="T0" fmla="*/ 169 w 169"/>
                <a:gd name="T1" fmla="*/ 82 h 177"/>
                <a:gd name="T2" fmla="*/ 169 w 169"/>
                <a:gd name="T3" fmla="*/ 100 h 177"/>
                <a:gd name="T4" fmla="*/ 56 w 169"/>
                <a:gd name="T5" fmla="*/ 100 h 177"/>
                <a:gd name="T6" fmla="*/ 105 w 169"/>
                <a:gd name="T7" fmla="*/ 139 h 177"/>
                <a:gd name="T8" fmla="*/ 148 w 169"/>
                <a:gd name="T9" fmla="*/ 126 h 177"/>
                <a:gd name="T10" fmla="*/ 162 w 169"/>
                <a:gd name="T11" fmla="*/ 158 h 177"/>
                <a:gd name="T12" fmla="*/ 86 w 169"/>
                <a:gd name="T13" fmla="*/ 177 h 177"/>
                <a:gd name="T14" fmla="*/ 0 w 169"/>
                <a:gd name="T15" fmla="*/ 89 h 177"/>
                <a:gd name="T16" fmla="*/ 90 w 169"/>
                <a:gd name="T17" fmla="*/ 0 h 177"/>
                <a:gd name="T18" fmla="*/ 169 w 169"/>
                <a:gd name="T19" fmla="*/ 82 h 177"/>
                <a:gd name="T20" fmla="*/ 115 w 169"/>
                <a:gd name="T21" fmla="*/ 66 h 177"/>
                <a:gd name="T22" fmla="*/ 88 w 169"/>
                <a:gd name="T23" fmla="*/ 36 h 177"/>
                <a:gd name="T24" fmla="*/ 57 w 169"/>
                <a:gd name="T25" fmla="*/ 66 h 177"/>
                <a:gd name="T26" fmla="*/ 115 w 169"/>
                <a:gd name="T27" fmla="*/ 6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7">
                  <a:moveTo>
                    <a:pt x="169" y="82"/>
                  </a:moveTo>
                  <a:cubicBezTo>
                    <a:pt x="169" y="88"/>
                    <a:pt x="169" y="94"/>
                    <a:pt x="169" y="100"/>
                  </a:cubicBezTo>
                  <a:cubicBezTo>
                    <a:pt x="56" y="100"/>
                    <a:pt x="56" y="100"/>
                    <a:pt x="56" y="100"/>
                  </a:cubicBezTo>
                  <a:cubicBezTo>
                    <a:pt x="57" y="125"/>
                    <a:pt x="69" y="139"/>
                    <a:pt x="105" y="139"/>
                  </a:cubicBezTo>
                  <a:cubicBezTo>
                    <a:pt x="121" y="139"/>
                    <a:pt x="140" y="132"/>
                    <a:pt x="148" y="126"/>
                  </a:cubicBezTo>
                  <a:cubicBezTo>
                    <a:pt x="162" y="158"/>
                    <a:pt x="162" y="158"/>
                    <a:pt x="162" y="158"/>
                  </a:cubicBezTo>
                  <a:cubicBezTo>
                    <a:pt x="139" y="170"/>
                    <a:pt x="114" y="177"/>
                    <a:pt x="86" y="177"/>
                  </a:cubicBezTo>
                  <a:cubicBezTo>
                    <a:pt x="33" y="177"/>
                    <a:pt x="0" y="143"/>
                    <a:pt x="0" y="89"/>
                  </a:cubicBezTo>
                  <a:cubicBezTo>
                    <a:pt x="0" y="34"/>
                    <a:pt x="44" y="0"/>
                    <a:pt x="90" y="0"/>
                  </a:cubicBezTo>
                  <a:cubicBezTo>
                    <a:pt x="148" y="0"/>
                    <a:pt x="169" y="34"/>
                    <a:pt x="169" y="82"/>
                  </a:cubicBezTo>
                  <a:moveTo>
                    <a:pt x="115" y="66"/>
                  </a:moveTo>
                  <a:cubicBezTo>
                    <a:pt x="116" y="47"/>
                    <a:pt x="106" y="36"/>
                    <a:pt x="88" y="36"/>
                  </a:cubicBezTo>
                  <a:cubicBezTo>
                    <a:pt x="70" y="36"/>
                    <a:pt x="60" y="49"/>
                    <a:pt x="57" y="66"/>
                  </a:cubicBezTo>
                  <a:lnTo>
                    <a:pt x="115" y="66"/>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6" name="Freeform 13"/>
            <p:cNvSpPr>
              <a:spLocks noEditPoints="1"/>
            </p:cNvSpPr>
            <p:nvPr userDrawn="1"/>
          </p:nvSpPr>
          <p:spPr bwMode="auto">
            <a:xfrm>
              <a:off x="2209" y="1889"/>
              <a:ext cx="772" cy="1134"/>
            </a:xfrm>
            <a:custGeom>
              <a:avLst/>
              <a:gdLst>
                <a:gd name="T0" fmla="*/ 183 w 183"/>
                <a:gd name="T1" fmla="*/ 195 h 268"/>
                <a:gd name="T2" fmla="*/ 84 w 183"/>
                <a:gd name="T3" fmla="*/ 268 h 268"/>
                <a:gd name="T4" fmla="*/ 0 w 183"/>
                <a:gd name="T5" fmla="*/ 215 h 268"/>
                <a:gd name="T6" fmla="*/ 28 w 183"/>
                <a:gd name="T7" fmla="*/ 176 h 268"/>
                <a:gd name="T8" fmla="*/ 12 w 183"/>
                <a:gd name="T9" fmla="*/ 165 h 268"/>
                <a:gd name="T10" fmla="*/ 4 w 183"/>
                <a:gd name="T11" fmla="*/ 139 h 268"/>
                <a:gd name="T12" fmla="*/ 36 w 183"/>
                <a:gd name="T13" fmla="*/ 97 h 268"/>
                <a:gd name="T14" fmla="*/ 13 w 183"/>
                <a:gd name="T15" fmla="*/ 56 h 268"/>
                <a:gd name="T16" fmla="*/ 92 w 183"/>
                <a:gd name="T17" fmla="*/ 0 h 268"/>
                <a:gd name="T18" fmla="*/ 167 w 183"/>
                <a:gd name="T19" fmla="*/ 54 h 268"/>
                <a:gd name="T20" fmla="*/ 86 w 183"/>
                <a:gd name="T21" fmla="*/ 112 h 268"/>
                <a:gd name="T22" fmla="*/ 65 w 183"/>
                <a:gd name="T23" fmla="*/ 110 h 268"/>
                <a:gd name="T24" fmla="*/ 53 w 183"/>
                <a:gd name="T25" fmla="*/ 124 h 268"/>
                <a:gd name="T26" fmla="*/ 78 w 183"/>
                <a:gd name="T27" fmla="*/ 139 h 268"/>
                <a:gd name="T28" fmla="*/ 120 w 183"/>
                <a:gd name="T29" fmla="*/ 139 h 268"/>
                <a:gd name="T30" fmla="*/ 183 w 183"/>
                <a:gd name="T31" fmla="*/ 195 h 268"/>
                <a:gd name="T32" fmla="*/ 116 w 183"/>
                <a:gd name="T33" fmla="*/ 56 h 268"/>
                <a:gd name="T34" fmla="*/ 90 w 183"/>
                <a:gd name="T35" fmla="*/ 31 h 268"/>
                <a:gd name="T36" fmla="*/ 65 w 183"/>
                <a:gd name="T37" fmla="*/ 56 h 268"/>
                <a:gd name="T38" fmla="*/ 89 w 183"/>
                <a:gd name="T39" fmla="*/ 82 h 268"/>
                <a:gd name="T40" fmla="*/ 116 w 183"/>
                <a:gd name="T41" fmla="*/ 56 h 268"/>
                <a:gd name="T42" fmla="*/ 130 w 183"/>
                <a:gd name="T43" fmla="*/ 202 h 268"/>
                <a:gd name="T44" fmla="*/ 107 w 183"/>
                <a:gd name="T45" fmla="*/ 184 h 268"/>
                <a:gd name="T46" fmla="*/ 61 w 183"/>
                <a:gd name="T47" fmla="*/ 184 h 268"/>
                <a:gd name="T48" fmla="*/ 43 w 183"/>
                <a:gd name="T49" fmla="*/ 208 h 268"/>
                <a:gd name="T50" fmla="*/ 87 w 183"/>
                <a:gd name="T51" fmla="*/ 233 h 268"/>
                <a:gd name="T52" fmla="*/ 130 w 183"/>
                <a:gd name="T53"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68">
                  <a:moveTo>
                    <a:pt x="183" y="195"/>
                  </a:moveTo>
                  <a:cubicBezTo>
                    <a:pt x="183" y="245"/>
                    <a:pt x="133" y="268"/>
                    <a:pt x="84" y="268"/>
                  </a:cubicBezTo>
                  <a:cubicBezTo>
                    <a:pt x="42" y="268"/>
                    <a:pt x="0" y="256"/>
                    <a:pt x="0" y="215"/>
                  </a:cubicBezTo>
                  <a:cubicBezTo>
                    <a:pt x="0" y="196"/>
                    <a:pt x="17" y="183"/>
                    <a:pt x="28" y="176"/>
                  </a:cubicBezTo>
                  <a:cubicBezTo>
                    <a:pt x="22" y="173"/>
                    <a:pt x="17" y="170"/>
                    <a:pt x="12" y="165"/>
                  </a:cubicBezTo>
                  <a:cubicBezTo>
                    <a:pt x="7" y="160"/>
                    <a:pt x="4" y="152"/>
                    <a:pt x="4" y="139"/>
                  </a:cubicBezTo>
                  <a:cubicBezTo>
                    <a:pt x="4" y="122"/>
                    <a:pt x="18" y="107"/>
                    <a:pt x="36" y="97"/>
                  </a:cubicBezTo>
                  <a:cubicBezTo>
                    <a:pt x="26" y="92"/>
                    <a:pt x="13" y="83"/>
                    <a:pt x="13" y="56"/>
                  </a:cubicBezTo>
                  <a:cubicBezTo>
                    <a:pt x="13" y="19"/>
                    <a:pt x="48" y="0"/>
                    <a:pt x="92" y="0"/>
                  </a:cubicBezTo>
                  <a:cubicBezTo>
                    <a:pt x="131" y="0"/>
                    <a:pt x="167" y="9"/>
                    <a:pt x="167" y="54"/>
                  </a:cubicBezTo>
                  <a:cubicBezTo>
                    <a:pt x="167" y="97"/>
                    <a:pt x="127" y="112"/>
                    <a:pt x="86" y="112"/>
                  </a:cubicBezTo>
                  <a:cubicBezTo>
                    <a:pt x="79" y="112"/>
                    <a:pt x="72" y="111"/>
                    <a:pt x="65" y="110"/>
                  </a:cubicBezTo>
                  <a:cubicBezTo>
                    <a:pt x="61" y="112"/>
                    <a:pt x="53" y="118"/>
                    <a:pt x="53" y="124"/>
                  </a:cubicBezTo>
                  <a:cubicBezTo>
                    <a:pt x="53" y="137"/>
                    <a:pt x="70" y="139"/>
                    <a:pt x="78" y="139"/>
                  </a:cubicBezTo>
                  <a:cubicBezTo>
                    <a:pt x="120" y="139"/>
                    <a:pt x="120" y="139"/>
                    <a:pt x="120" y="139"/>
                  </a:cubicBezTo>
                  <a:cubicBezTo>
                    <a:pt x="159" y="139"/>
                    <a:pt x="183" y="158"/>
                    <a:pt x="183" y="195"/>
                  </a:cubicBezTo>
                  <a:moveTo>
                    <a:pt x="116" y="56"/>
                  </a:moveTo>
                  <a:cubicBezTo>
                    <a:pt x="116" y="42"/>
                    <a:pt x="108" y="31"/>
                    <a:pt x="90" y="31"/>
                  </a:cubicBezTo>
                  <a:cubicBezTo>
                    <a:pt x="74" y="31"/>
                    <a:pt x="65" y="44"/>
                    <a:pt x="65" y="56"/>
                  </a:cubicBezTo>
                  <a:cubicBezTo>
                    <a:pt x="65" y="71"/>
                    <a:pt x="73" y="82"/>
                    <a:pt x="89" y="82"/>
                  </a:cubicBezTo>
                  <a:cubicBezTo>
                    <a:pt x="107" y="82"/>
                    <a:pt x="116" y="71"/>
                    <a:pt x="116" y="56"/>
                  </a:cubicBezTo>
                  <a:moveTo>
                    <a:pt x="130" y="202"/>
                  </a:moveTo>
                  <a:cubicBezTo>
                    <a:pt x="130" y="189"/>
                    <a:pt x="119" y="184"/>
                    <a:pt x="107" y="184"/>
                  </a:cubicBezTo>
                  <a:cubicBezTo>
                    <a:pt x="61" y="184"/>
                    <a:pt x="61" y="184"/>
                    <a:pt x="61" y="184"/>
                  </a:cubicBezTo>
                  <a:cubicBezTo>
                    <a:pt x="54" y="188"/>
                    <a:pt x="43" y="196"/>
                    <a:pt x="43" y="208"/>
                  </a:cubicBezTo>
                  <a:cubicBezTo>
                    <a:pt x="43" y="223"/>
                    <a:pt x="63" y="233"/>
                    <a:pt x="87" y="233"/>
                  </a:cubicBezTo>
                  <a:cubicBezTo>
                    <a:pt x="112" y="233"/>
                    <a:pt x="130" y="222"/>
                    <a:pt x="130" y="20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grpSp>
    </p:spTree>
    <p:extLst>
      <p:ext uri="{BB962C8B-B14F-4D97-AF65-F5344CB8AC3E}">
        <p14:creationId xmlns:p14="http://schemas.microsoft.com/office/powerpoint/2010/main" val="1122592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4_Title and Content">
    <p:bg>
      <p:bgPr>
        <a:blipFill dpi="0" rotWithShape="1">
          <a:blip r:embed="rId2">
            <a:extLst>
              <a:ext uri="{BEBA8EAE-BF5A-486C-A8C5-ECC9F3942E4B}">
                <a14:imgProps xmlns:a14="http://schemas.microsoft.com/office/drawing/2010/main">
                  <a14:imgLayer r:embed="rId3">
                    <a14:imgEffect>
                      <a14:brightnessContrast bright="6000" contrast="3200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408605" y="480551"/>
            <a:ext cx="3453744" cy="394135"/>
          </a:xfrm>
        </p:spPr>
        <p:txBody>
          <a:bodyPr lIns="0" tIns="0" rIns="0" bIns="0" anchor="t" anchorCtr="0">
            <a:noAutofit/>
          </a:bodyPr>
          <a:lstStyle>
            <a:lvl1pPr>
              <a:lnSpc>
                <a:spcPts val="2000"/>
              </a:lnSpc>
              <a:defRPr sz="2200" b="1" spc="-110" baseline="0">
                <a:solidFill>
                  <a:schemeClr val="bg1"/>
                </a:solidFill>
              </a:defRPr>
            </a:lvl1pPr>
          </a:lstStyle>
          <a:p>
            <a:r>
              <a:rPr lang="en-US" dirty="0" smtClean="0"/>
              <a:t>HEADING </a:t>
            </a:r>
            <a:br>
              <a:rPr lang="en-US" dirty="0" smtClean="0"/>
            </a:br>
            <a:r>
              <a:rPr lang="en-US" dirty="0" err="1"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grpSp>
        <p:nvGrpSpPr>
          <p:cNvPr id="7" name="Group 4"/>
          <p:cNvGrpSpPr>
            <a:grpSpLocks noChangeAspect="1"/>
          </p:cNvGrpSpPr>
          <p:nvPr userDrawn="1"/>
        </p:nvGrpSpPr>
        <p:grpSpPr bwMode="auto">
          <a:xfrm>
            <a:off x="7777683" y="6336825"/>
            <a:ext cx="1006679" cy="301654"/>
            <a:chOff x="0" y="1297"/>
            <a:chExt cx="5760" cy="1726"/>
          </a:xfrm>
        </p:grpSpPr>
        <p:sp>
          <p:nvSpPr>
            <p:cNvPr id="8" name="Freeform 5"/>
            <p:cNvSpPr>
              <a:spLocks/>
            </p:cNvSpPr>
            <p:nvPr userDrawn="1"/>
          </p:nvSpPr>
          <p:spPr bwMode="auto">
            <a:xfrm>
              <a:off x="4544" y="1686"/>
              <a:ext cx="532" cy="956"/>
            </a:xfrm>
            <a:custGeom>
              <a:avLst/>
              <a:gdLst>
                <a:gd name="T0" fmla="*/ 126 w 126"/>
                <a:gd name="T1" fmla="*/ 87 h 226"/>
                <a:gd name="T2" fmla="*/ 80 w 126"/>
                <a:gd name="T3" fmla="*/ 87 h 226"/>
                <a:gd name="T4" fmla="*/ 80 w 126"/>
                <a:gd name="T5" fmla="*/ 163 h 226"/>
                <a:gd name="T6" fmla="*/ 106 w 126"/>
                <a:gd name="T7" fmla="*/ 189 h 226"/>
                <a:gd name="T8" fmla="*/ 123 w 126"/>
                <a:gd name="T9" fmla="*/ 188 h 226"/>
                <a:gd name="T10" fmla="*/ 126 w 126"/>
                <a:gd name="T11" fmla="*/ 222 h 226"/>
                <a:gd name="T12" fmla="*/ 87 w 126"/>
                <a:gd name="T13" fmla="*/ 226 h 226"/>
                <a:gd name="T14" fmla="*/ 27 w 126"/>
                <a:gd name="T15" fmla="*/ 176 h 226"/>
                <a:gd name="T16" fmla="*/ 27 w 126"/>
                <a:gd name="T17" fmla="*/ 87 h 226"/>
                <a:gd name="T18" fmla="*/ 0 w 126"/>
                <a:gd name="T19" fmla="*/ 87 h 226"/>
                <a:gd name="T20" fmla="*/ 0 w 126"/>
                <a:gd name="T21" fmla="*/ 53 h 226"/>
                <a:gd name="T22" fmla="*/ 27 w 126"/>
                <a:gd name="T23" fmla="*/ 53 h 226"/>
                <a:gd name="T24" fmla="*/ 27 w 126"/>
                <a:gd name="T25" fmla="*/ 15 h 226"/>
                <a:gd name="T26" fmla="*/ 80 w 126"/>
                <a:gd name="T27" fmla="*/ 0 h 226"/>
                <a:gd name="T28" fmla="*/ 80 w 126"/>
                <a:gd name="T29" fmla="*/ 53 h 226"/>
                <a:gd name="T30" fmla="*/ 126 w 126"/>
                <a:gd name="T31" fmla="*/ 53 h 226"/>
                <a:gd name="T32" fmla="*/ 126 w 1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26">
                  <a:moveTo>
                    <a:pt x="126" y="87"/>
                  </a:moveTo>
                  <a:cubicBezTo>
                    <a:pt x="80" y="87"/>
                    <a:pt x="80" y="87"/>
                    <a:pt x="80" y="87"/>
                  </a:cubicBezTo>
                  <a:cubicBezTo>
                    <a:pt x="80" y="163"/>
                    <a:pt x="80" y="163"/>
                    <a:pt x="80" y="163"/>
                  </a:cubicBezTo>
                  <a:cubicBezTo>
                    <a:pt x="80" y="185"/>
                    <a:pt x="92" y="189"/>
                    <a:pt x="106" y="189"/>
                  </a:cubicBezTo>
                  <a:cubicBezTo>
                    <a:pt x="112" y="189"/>
                    <a:pt x="117" y="188"/>
                    <a:pt x="123" y="188"/>
                  </a:cubicBezTo>
                  <a:cubicBezTo>
                    <a:pt x="126" y="222"/>
                    <a:pt x="126" y="222"/>
                    <a:pt x="126" y="222"/>
                  </a:cubicBezTo>
                  <a:cubicBezTo>
                    <a:pt x="114" y="224"/>
                    <a:pt x="98" y="226"/>
                    <a:pt x="87" y="226"/>
                  </a:cubicBezTo>
                  <a:cubicBezTo>
                    <a:pt x="56" y="226"/>
                    <a:pt x="27" y="215"/>
                    <a:pt x="27" y="176"/>
                  </a:cubicBezTo>
                  <a:cubicBezTo>
                    <a:pt x="27" y="87"/>
                    <a:pt x="27" y="87"/>
                    <a:pt x="27" y="87"/>
                  </a:cubicBezTo>
                  <a:cubicBezTo>
                    <a:pt x="0" y="87"/>
                    <a:pt x="0" y="87"/>
                    <a:pt x="0" y="87"/>
                  </a:cubicBezTo>
                  <a:cubicBezTo>
                    <a:pt x="0" y="53"/>
                    <a:pt x="0" y="53"/>
                    <a:pt x="0" y="53"/>
                  </a:cubicBezTo>
                  <a:cubicBezTo>
                    <a:pt x="27" y="53"/>
                    <a:pt x="27" y="53"/>
                    <a:pt x="27" y="53"/>
                  </a:cubicBezTo>
                  <a:cubicBezTo>
                    <a:pt x="27" y="15"/>
                    <a:pt x="27" y="15"/>
                    <a:pt x="27" y="15"/>
                  </a:cubicBezTo>
                  <a:cubicBezTo>
                    <a:pt x="80" y="0"/>
                    <a:pt x="80" y="0"/>
                    <a:pt x="80" y="0"/>
                  </a:cubicBezTo>
                  <a:cubicBezTo>
                    <a:pt x="80" y="53"/>
                    <a:pt x="80" y="53"/>
                    <a:pt x="80" y="53"/>
                  </a:cubicBezTo>
                  <a:cubicBezTo>
                    <a:pt x="126" y="53"/>
                    <a:pt x="126" y="53"/>
                    <a:pt x="126" y="53"/>
                  </a:cubicBezTo>
                  <a:lnTo>
                    <a:pt x="126" y="87"/>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9" name="Freeform 6"/>
            <p:cNvSpPr>
              <a:spLocks/>
            </p:cNvSpPr>
            <p:nvPr userDrawn="1"/>
          </p:nvSpPr>
          <p:spPr bwMode="auto">
            <a:xfrm>
              <a:off x="3788" y="1893"/>
              <a:ext cx="688" cy="737"/>
            </a:xfrm>
            <a:custGeom>
              <a:avLst/>
              <a:gdLst>
                <a:gd name="T0" fmla="*/ 163 w 163"/>
                <a:gd name="T1" fmla="*/ 174 h 174"/>
                <a:gd name="T2" fmla="*/ 110 w 163"/>
                <a:gd name="T3" fmla="*/ 174 h 174"/>
                <a:gd name="T4" fmla="*/ 110 w 163"/>
                <a:gd name="T5" fmla="*/ 64 h 174"/>
                <a:gd name="T6" fmla="*/ 86 w 163"/>
                <a:gd name="T7" fmla="*/ 40 h 174"/>
                <a:gd name="T8" fmla="*/ 53 w 163"/>
                <a:gd name="T9" fmla="*/ 54 h 174"/>
                <a:gd name="T10" fmla="*/ 53 w 163"/>
                <a:gd name="T11" fmla="*/ 174 h 174"/>
                <a:gd name="T12" fmla="*/ 0 w 163"/>
                <a:gd name="T13" fmla="*/ 174 h 174"/>
                <a:gd name="T14" fmla="*/ 0 w 163"/>
                <a:gd name="T15" fmla="*/ 4 h 174"/>
                <a:gd name="T16" fmla="*/ 52 w 163"/>
                <a:gd name="T17" fmla="*/ 4 h 174"/>
                <a:gd name="T18" fmla="*/ 52 w 163"/>
                <a:gd name="T19" fmla="*/ 19 h 174"/>
                <a:gd name="T20" fmla="*/ 110 w 163"/>
                <a:gd name="T21" fmla="*/ 0 h 174"/>
                <a:gd name="T22" fmla="*/ 163 w 163"/>
                <a:gd name="T23" fmla="*/ 53 h 174"/>
                <a:gd name="T24" fmla="*/ 163 w 163"/>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4">
                  <a:moveTo>
                    <a:pt x="163" y="174"/>
                  </a:moveTo>
                  <a:cubicBezTo>
                    <a:pt x="110" y="174"/>
                    <a:pt x="110" y="174"/>
                    <a:pt x="110" y="174"/>
                  </a:cubicBezTo>
                  <a:cubicBezTo>
                    <a:pt x="110" y="64"/>
                    <a:pt x="110" y="64"/>
                    <a:pt x="110" y="64"/>
                  </a:cubicBezTo>
                  <a:cubicBezTo>
                    <a:pt x="110" y="48"/>
                    <a:pt x="104" y="40"/>
                    <a:pt x="86" y="40"/>
                  </a:cubicBezTo>
                  <a:cubicBezTo>
                    <a:pt x="72" y="40"/>
                    <a:pt x="63" y="46"/>
                    <a:pt x="53" y="54"/>
                  </a:cubicBezTo>
                  <a:cubicBezTo>
                    <a:pt x="53" y="174"/>
                    <a:pt x="53" y="174"/>
                    <a:pt x="53" y="174"/>
                  </a:cubicBezTo>
                  <a:cubicBezTo>
                    <a:pt x="0" y="174"/>
                    <a:pt x="0" y="174"/>
                    <a:pt x="0" y="174"/>
                  </a:cubicBezTo>
                  <a:cubicBezTo>
                    <a:pt x="0" y="4"/>
                    <a:pt x="0" y="4"/>
                    <a:pt x="0" y="4"/>
                  </a:cubicBezTo>
                  <a:cubicBezTo>
                    <a:pt x="52" y="4"/>
                    <a:pt x="52" y="4"/>
                    <a:pt x="52" y="4"/>
                  </a:cubicBezTo>
                  <a:cubicBezTo>
                    <a:pt x="52" y="19"/>
                    <a:pt x="52" y="19"/>
                    <a:pt x="52" y="19"/>
                  </a:cubicBezTo>
                  <a:cubicBezTo>
                    <a:pt x="69" y="7"/>
                    <a:pt x="89" y="0"/>
                    <a:pt x="110" y="0"/>
                  </a:cubicBezTo>
                  <a:cubicBezTo>
                    <a:pt x="144" y="0"/>
                    <a:pt x="163" y="21"/>
                    <a:pt x="163" y="53"/>
                  </a:cubicBezTo>
                  <a:lnTo>
                    <a:pt x="163"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0" name="Freeform 7"/>
            <p:cNvSpPr>
              <a:spLocks/>
            </p:cNvSpPr>
            <p:nvPr userDrawn="1"/>
          </p:nvSpPr>
          <p:spPr bwMode="auto">
            <a:xfrm>
              <a:off x="2749" y="1297"/>
              <a:ext cx="591" cy="584"/>
            </a:xfrm>
            <a:custGeom>
              <a:avLst/>
              <a:gdLst>
                <a:gd name="T0" fmla="*/ 140 w 140"/>
                <a:gd name="T1" fmla="*/ 0 h 138"/>
                <a:gd name="T2" fmla="*/ 99 w 140"/>
                <a:gd name="T3" fmla="*/ 113 h 138"/>
                <a:gd name="T4" fmla="*/ 35 w 140"/>
                <a:gd name="T5" fmla="*/ 133 h 138"/>
                <a:gd name="T6" fmla="*/ 5 w 140"/>
                <a:gd name="T7" fmla="*/ 138 h 138"/>
                <a:gd name="T8" fmla="*/ 0 w 140"/>
                <a:gd name="T9" fmla="*/ 101 h 138"/>
                <a:gd name="T10" fmla="*/ 20 w 140"/>
                <a:gd name="T11" fmla="*/ 44 h 138"/>
                <a:gd name="T12" fmla="*/ 140 w 140"/>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40" h="138">
                  <a:moveTo>
                    <a:pt x="140" y="0"/>
                  </a:moveTo>
                  <a:cubicBezTo>
                    <a:pt x="113" y="45"/>
                    <a:pt x="125" y="86"/>
                    <a:pt x="99" y="113"/>
                  </a:cubicBezTo>
                  <a:cubicBezTo>
                    <a:pt x="78" y="134"/>
                    <a:pt x="58" y="133"/>
                    <a:pt x="35" y="133"/>
                  </a:cubicBezTo>
                  <a:cubicBezTo>
                    <a:pt x="27" y="133"/>
                    <a:pt x="12" y="134"/>
                    <a:pt x="5" y="138"/>
                  </a:cubicBezTo>
                  <a:cubicBezTo>
                    <a:pt x="2" y="126"/>
                    <a:pt x="0" y="113"/>
                    <a:pt x="0" y="101"/>
                  </a:cubicBezTo>
                  <a:cubicBezTo>
                    <a:pt x="0" y="79"/>
                    <a:pt x="5" y="60"/>
                    <a:pt x="20" y="44"/>
                  </a:cubicBezTo>
                  <a:cubicBezTo>
                    <a:pt x="50" y="15"/>
                    <a:pt x="104" y="5"/>
                    <a:pt x="140" y="0"/>
                  </a:cubicBezTo>
                </a:path>
              </a:pathLst>
            </a:custGeom>
            <a:solidFill>
              <a:srgbClr val="008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1" name="Freeform 8"/>
            <p:cNvSpPr>
              <a:spLocks/>
            </p:cNvSpPr>
            <p:nvPr userDrawn="1"/>
          </p:nvSpPr>
          <p:spPr bwMode="auto">
            <a:xfrm>
              <a:off x="1448" y="1893"/>
              <a:ext cx="685" cy="737"/>
            </a:xfrm>
            <a:custGeom>
              <a:avLst/>
              <a:gdLst>
                <a:gd name="T0" fmla="*/ 162 w 162"/>
                <a:gd name="T1" fmla="*/ 174 h 174"/>
                <a:gd name="T2" fmla="*/ 110 w 162"/>
                <a:gd name="T3" fmla="*/ 174 h 174"/>
                <a:gd name="T4" fmla="*/ 110 w 162"/>
                <a:gd name="T5" fmla="*/ 64 h 174"/>
                <a:gd name="T6" fmla="*/ 85 w 162"/>
                <a:gd name="T7" fmla="*/ 40 h 174"/>
                <a:gd name="T8" fmla="*/ 52 w 162"/>
                <a:gd name="T9" fmla="*/ 54 h 174"/>
                <a:gd name="T10" fmla="*/ 52 w 162"/>
                <a:gd name="T11" fmla="*/ 174 h 174"/>
                <a:gd name="T12" fmla="*/ 0 w 162"/>
                <a:gd name="T13" fmla="*/ 174 h 174"/>
                <a:gd name="T14" fmla="*/ 0 w 162"/>
                <a:gd name="T15" fmla="*/ 4 h 174"/>
                <a:gd name="T16" fmla="*/ 51 w 162"/>
                <a:gd name="T17" fmla="*/ 4 h 174"/>
                <a:gd name="T18" fmla="*/ 51 w 162"/>
                <a:gd name="T19" fmla="*/ 19 h 174"/>
                <a:gd name="T20" fmla="*/ 109 w 162"/>
                <a:gd name="T21" fmla="*/ 0 h 174"/>
                <a:gd name="T22" fmla="*/ 162 w 162"/>
                <a:gd name="T23" fmla="*/ 53 h 174"/>
                <a:gd name="T24" fmla="*/ 162 w 16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4">
                  <a:moveTo>
                    <a:pt x="162" y="174"/>
                  </a:moveTo>
                  <a:cubicBezTo>
                    <a:pt x="110" y="174"/>
                    <a:pt x="110" y="174"/>
                    <a:pt x="110" y="174"/>
                  </a:cubicBezTo>
                  <a:cubicBezTo>
                    <a:pt x="110" y="64"/>
                    <a:pt x="110" y="64"/>
                    <a:pt x="110" y="64"/>
                  </a:cubicBezTo>
                  <a:cubicBezTo>
                    <a:pt x="110" y="48"/>
                    <a:pt x="103" y="40"/>
                    <a:pt x="85" y="40"/>
                  </a:cubicBezTo>
                  <a:cubicBezTo>
                    <a:pt x="71" y="40"/>
                    <a:pt x="62" y="46"/>
                    <a:pt x="52" y="54"/>
                  </a:cubicBezTo>
                  <a:cubicBezTo>
                    <a:pt x="52" y="174"/>
                    <a:pt x="52" y="174"/>
                    <a:pt x="52" y="174"/>
                  </a:cubicBezTo>
                  <a:cubicBezTo>
                    <a:pt x="0" y="174"/>
                    <a:pt x="0" y="174"/>
                    <a:pt x="0" y="174"/>
                  </a:cubicBezTo>
                  <a:cubicBezTo>
                    <a:pt x="0" y="4"/>
                    <a:pt x="0" y="4"/>
                    <a:pt x="0" y="4"/>
                  </a:cubicBezTo>
                  <a:cubicBezTo>
                    <a:pt x="51" y="4"/>
                    <a:pt x="51" y="4"/>
                    <a:pt x="51" y="4"/>
                  </a:cubicBezTo>
                  <a:cubicBezTo>
                    <a:pt x="51" y="19"/>
                    <a:pt x="51" y="19"/>
                    <a:pt x="51" y="19"/>
                  </a:cubicBezTo>
                  <a:cubicBezTo>
                    <a:pt x="68" y="7"/>
                    <a:pt x="88" y="0"/>
                    <a:pt x="109" y="0"/>
                  </a:cubicBezTo>
                  <a:cubicBezTo>
                    <a:pt x="143" y="0"/>
                    <a:pt x="162" y="21"/>
                    <a:pt x="162" y="53"/>
                  </a:cubicBezTo>
                  <a:lnTo>
                    <a:pt x="162"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2" name="Freeform 9"/>
            <p:cNvSpPr>
              <a:spLocks/>
            </p:cNvSpPr>
            <p:nvPr userDrawn="1"/>
          </p:nvSpPr>
          <p:spPr bwMode="auto">
            <a:xfrm>
              <a:off x="562" y="1910"/>
              <a:ext cx="840" cy="1100"/>
            </a:xfrm>
            <a:custGeom>
              <a:avLst/>
              <a:gdLst>
                <a:gd name="T0" fmla="*/ 199 w 199"/>
                <a:gd name="T1" fmla="*/ 0 h 260"/>
                <a:gd name="T2" fmla="*/ 114 w 199"/>
                <a:gd name="T3" fmla="*/ 205 h 260"/>
                <a:gd name="T4" fmla="*/ 39 w 199"/>
                <a:gd name="T5" fmla="*/ 260 h 260"/>
                <a:gd name="T6" fmla="*/ 0 w 199"/>
                <a:gd name="T7" fmla="*/ 255 h 260"/>
                <a:gd name="T8" fmla="*/ 8 w 199"/>
                <a:gd name="T9" fmla="*/ 221 h 260"/>
                <a:gd name="T10" fmla="*/ 31 w 199"/>
                <a:gd name="T11" fmla="*/ 224 h 260"/>
                <a:gd name="T12" fmla="*/ 74 w 199"/>
                <a:gd name="T13" fmla="*/ 181 h 260"/>
                <a:gd name="T14" fmla="*/ 79 w 199"/>
                <a:gd name="T15" fmla="*/ 170 h 260"/>
                <a:gd name="T16" fmla="*/ 13 w 199"/>
                <a:gd name="T17" fmla="*/ 0 h 260"/>
                <a:gd name="T18" fmla="*/ 70 w 199"/>
                <a:gd name="T19" fmla="*/ 0 h 260"/>
                <a:gd name="T20" fmla="*/ 101 w 199"/>
                <a:gd name="T21" fmla="*/ 84 h 260"/>
                <a:gd name="T22" fmla="*/ 108 w 199"/>
                <a:gd name="T23" fmla="*/ 112 h 260"/>
                <a:gd name="T24" fmla="*/ 118 w 199"/>
                <a:gd name="T25" fmla="*/ 82 h 260"/>
                <a:gd name="T26" fmla="*/ 149 w 199"/>
                <a:gd name="T27" fmla="*/ 0 h 260"/>
                <a:gd name="T28" fmla="*/ 199 w 199"/>
                <a:gd name="T2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0">
                  <a:moveTo>
                    <a:pt x="199" y="0"/>
                  </a:moveTo>
                  <a:cubicBezTo>
                    <a:pt x="114" y="205"/>
                    <a:pt x="114" y="205"/>
                    <a:pt x="114" y="205"/>
                  </a:cubicBezTo>
                  <a:cubicBezTo>
                    <a:pt x="101" y="237"/>
                    <a:pt x="75" y="260"/>
                    <a:pt x="39" y="260"/>
                  </a:cubicBezTo>
                  <a:cubicBezTo>
                    <a:pt x="22" y="260"/>
                    <a:pt x="12" y="258"/>
                    <a:pt x="0" y="255"/>
                  </a:cubicBezTo>
                  <a:cubicBezTo>
                    <a:pt x="8" y="221"/>
                    <a:pt x="8" y="221"/>
                    <a:pt x="8" y="221"/>
                  </a:cubicBezTo>
                  <a:cubicBezTo>
                    <a:pt x="17" y="223"/>
                    <a:pt x="24" y="224"/>
                    <a:pt x="31" y="224"/>
                  </a:cubicBezTo>
                  <a:cubicBezTo>
                    <a:pt x="52" y="224"/>
                    <a:pt x="63" y="206"/>
                    <a:pt x="74" y="181"/>
                  </a:cubicBezTo>
                  <a:cubicBezTo>
                    <a:pt x="79" y="170"/>
                    <a:pt x="79" y="170"/>
                    <a:pt x="79" y="170"/>
                  </a:cubicBezTo>
                  <a:cubicBezTo>
                    <a:pt x="13" y="0"/>
                    <a:pt x="13" y="0"/>
                    <a:pt x="13" y="0"/>
                  </a:cubicBezTo>
                  <a:cubicBezTo>
                    <a:pt x="70" y="0"/>
                    <a:pt x="70" y="0"/>
                    <a:pt x="70" y="0"/>
                  </a:cubicBezTo>
                  <a:cubicBezTo>
                    <a:pt x="101" y="84"/>
                    <a:pt x="101" y="84"/>
                    <a:pt x="101" y="84"/>
                  </a:cubicBezTo>
                  <a:cubicBezTo>
                    <a:pt x="104" y="94"/>
                    <a:pt x="106" y="104"/>
                    <a:pt x="108" y="112"/>
                  </a:cubicBezTo>
                  <a:cubicBezTo>
                    <a:pt x="110" y="104"/>
                    <a:pt x="114" y="92"/>
                    <a:pt x="118" y="82"/>
                  </a:cubicBezTo>
                  <a:cubicBezTo>
                    <a:pt x="149" y="0"/>
                    <a:pt x="149" y="0"/>
                    <a:pt x="149" y="0"/>
                  </a:cubicBezTo>
                  <a:lnTo>
                    <a:pt x="199" y="0"/>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3" name="Freeform 10"/>
            <p:cNvSpPr>
              <a:spLocks/>
            </p:cNvSpPr>
            <p:nvPr userDrawn="1"/>
          </p:nvSpPr>
          <p:spPr bwMode="auto">
            <a:xfrm>
              <a:off x="0" y="1881"/>
              <a:ext cx="612" cy="761"/>
            </a:xfrm>
            <a:custGeom>
              <a:avLst/>
              <a:gdLst>
                <a:gd name="T0" fmla="*/ 145 w 145"/>
                <a:gd name="T1" fmla="*/ 122 h 180"/>
                <a:gd name="T2" fmla="*/ 70 w 145"/>
                <a:gd name="T3" fmla="*/ 180 h 180"/>
                <a:gd name="T4" fmla="*/ 0 w 145"/>
                <a:gd name="T5" fmla="*/ 166 h 180"/>
                <a:gd name="T6" fmla="*/ 15 w 145"/>
                <a:gd name="T7" fmla="*/ 132 h 180"/>
                <a:gd name="T8" fmla="*/ 63 w 145"/>
                <a:gd name="T9" fmla="*/ 143 h 180"/>
                <a:gd name="T10" fmla="*/ 92 w 145"/>
                <a:gd name="T11" fmla="*/ 127 h 180"/>
                <a:gd name="T12" fmla="*/ 80 w 145"/>
                <a:gd name="T13" fmla="*/ 114 h 180"/>
                <a:gd name="T14" fmla="*/ 44 w 145"/>
                <a:gd name="T15" fmla="*/ 105 h 180"/>
                <a:gd name="T16" fmla="*/ 5 w 145"/>
                <a:gd name="T17" fmla="*/ 57 h 180"/>
                <a:gd name="T18" fmla="*/ 75 w 145"/>
                <a:gd name="T19" fmla="*/ 0 h 180"/>
                <a:gd name="T20" fmla="*/ 135 w 145"/>
                <a:gd name="T21" fmla="*/ 8 h 180"/>
                <a:gd name="T22" fmla="*/ 121 w 145"/>
                <a:gd name="T23" fmla="*/ 42 h 180"/>
                <a:gd name="T24" fmla="*/ 82 w 145"/>
                <a:gd name="T25" fmla="*/ 35 h 180"/>
                <a:gd name="T26" fmla="*/ 58 w 145"/>
                <a:gd name="T27" fmla="*/ 49 h 180"/>
                <a:gd name="T28" fmla="*/ 68 w 145"/>
                <a:gd name="T29" fmla="*/ 61 h 180"/>
                <a:gd name="T30" fmla="*/ 101 w 145"/>
                <a:gd name="T31" fmla="*/ 69 h 180"/>
                <a:gd name="T32" fmla="*/ 145 w 145"/>
                <a:gd name="T3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80">
                  <a:moveTo>
                    <a:pt x="145" y="122"/>
                  </a:moveTo>
                  <a:cubicBezTo>
                    <a:pt x="145" y="159"/>
                    <a:pt x="111" y="180"/>
                    <a:pt x="70" y="180"/>
                  </a:cubicBezTo>
                  <a:cubicBezTo>
                    <a:pt x="44" y="180"/>
                    <a:pt x="23" y="175"/>
                    <a:pt x="0" y="166"/>
                  </a:cubicBezTo>
                  <a:cubicBezTo>
                    <a:pt x="15" y="132"/>
                    <a:pt x="15" y="132"/>
                    <a:pt x="15" y="132"/>
                  </a:cubicBezTo>
                  <a:cubicBezTo>
                    <a:pt x="28" y="137"/>
                    <a:pt x="47" y="143"/>
                    <a:pt x="63" y="143"/>
                  </a:cubicBezTo>
                  <a:cubicBezTo>
                    <a:pt x="75" y="143"/>
                    <a:pt x="92" y="142"/>
                    <a:pt x="92" y="127"/>
                  </a:cubicBezTo>
                  <a:cubicBezTo>
                    <a:pt x="92" y="120"/>
                    <a:pt x="88" y="116"/>
                    <a:pt x="80" y="114"/>
                  </a:cubicBezTo>
                  <a:cubicBezTo>
                    <a:pt x="70" y="111"/>
                    <a:pt x="54" y="108"/>
                    <a:pt x="44" y="105"/>
                  </a:cubicBezTo>
                  <a:cubicBezTo>
                    <a:pt x="23" y="99"/>
                    <a:pt x="5" y="88"/>
                    <a:pt x="5" y="57"/>
                  </a:cubicBezTo>
                  <a:cubicBezTo>
                    <a:pt x="5" y="21"/>
                    <a:pt x="35" y="0"/>
                    <a:pt x="75" y="0"/>
                  </a:cubicBezTo>
                  <a:cubicBezTo>
                    <a:pt x="102" y="0"/>
                    <a:pt x="120" y="3"/>
                    <a:pt x="135" y="8"/>
                  </a:cubicBezTo>
                  <a:cubicBezTo>
                    <a:pt x="121" y="42"/>
                    <a:pt x="121" y="42"/>
                    <a:pt x="121" y="42"/>
                  </a:cubicBezTo>
                  <a:cubicBezTo>
                    <a:pt x="115" y="39"/>
                    <a:pt x="96" y="35"/>
                    <a:pt x="82" y="35"/>
                  </a:cubicBezTo>
                  <a:cubicBezTo>
                    <a:pt x="68" y="35"/>
                    <a:pt x="58" y="40"/>
                    <a:pt x="58" y="49"/>
                  </a:cubicBezTo>
                  <a:cubicBezTo>
                    <a:pt x="58" y="53"/>
                    <a:pt x="61" y="59"/>
                    <a:pt x="68" y="61"/>
                  </a:cubicBezTo>
                  <a:cubicBezTo>
                    <a:pt x="77" y="64"/>
                    <a:pt x="90" y="67"/>
                    <a:pt x="101" y="69"/>
                  </a:cubicBezTo>
                  <a:cubicBezTo>
                    <a:pt x="123" y="74"/>
                    <a:pt x="145" y="87"/>
                    <a:pt x="145" y="12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4" name="Freeform 11"/>
            <p:cNvSpPr>
              <a:spLocks noEditPoints="1"/>
            </p:cNvSpPr>
            <p:nvPr userDrawn="1"/>
          </p:nvSpPr>
          <p:spPr bwMode="auto">
            <a:xfrm>
              <a:off x="5122" y="1893"/>
              <a:ext cx="638" cy="749"/>
            </a:xfrm>
            <a:custGeom>
              <a:avLst/>
              <a:gdLst>
                <a:gd name="T0" fmla="*/ 151 w 151"/>
                <a:gd name="T1" fmla="*/ 174 h 177"/>
                <a:gd name="T2" fmla="*/ 102 w 151"/>
                <a:gd name="T3" fmla="*/ 174 h 177"/>
                <a:gd name="T4" fmla="*/ 102 w 151"/>
                <a:gd name="T5" fmla="*/ 160 h 177"/>
                <a:gd name="T6" fmla="*/ 53 w 151"/>
                <a:gd name="T7" fmla="*/ 177 h 177"/>
                <a:gd name="T8" fmla="*/ 0 w 151"/>
                <a:gd name="T9" fmla="*/ 130 h 177"/>
                <a:gd name="T10" fmla="*/ 100 w 151"/>
                <a:gd name="T11" fmla="*/ 64 h 177"/>
                <a:gd name="T12" fmla="*/ 100 w 151"/>
                <a:gd name="T13" fmla="*/ 60 h 177"/>
                <a:gd name="T14" fmla="*/ 70 w 151"/>
                <a:gd name="T15" fmla="*/ 36 h 177"/>
                <a:gd name="T16" fmla="*/ 21 w 151"/>
                <a:gd name="T17" fmla="*/ 52 h 177"/>
                <a:gd name="T18" fmla="*/ 8 w 151"/>
                <a:gd name="T19" fmla="*/ 21 h 177"/>
                <a:gd name="T20" fmla="*/ 85 w 151"/>
                <a:gd name="T21" fmla="*/ 0 h 177"/>
                <a:gd name="T22" fmla="*/ 151 w 151"/>
                <a:gd name="T23" fmla="*/ 53 h 177"/>
                <a:gd name="T24" fmla="*/ 151 w 151"/>
                <a:gd name="T25" fmla="*/ 174 h 177"/>
                <a:gd name="T26" fmla="*/ 100 w 151"/>
                <a:gd name="T27" fmla="*/ 128 h 177"/>
                <a:gd name="T28" fmla="*/ 100 w 151"/>
                <a:gd name="T29" fmla="*/ 97 h 177"/>
                <a:gd name="T30" fmla="*/ 53 w 151"/>
                <a:gd name="T31" fmla="*/ 122 h 177"/>
                <a:gd name="T32" fmla="*/ 74 w 151"/>
                <a:gd name="T33" fmla="*/ 141 h 177"/>
                <a:gd name="T34" fmla="*/ 100 w 151"/>
                <a:gd name="T35"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77">
                  <a:moveTo>
                    <a:pt x="151" y="174"/>
                  </a:moveTo>
                  <a:cubicBezTo>
                    <a:pt x="102" y="174"/>
                    <a:pt x="102" y="174"/>
                    <a:pt x="102" y="174"/>
                  </a:cubicBezTo>
                  <a:cubicBezTo>
                    <a:pt x="102" y="160"/>
                    <a:pt x="102" y="160"/>
                    <a:pt x="102" y="160"/>
                  </a:cubicBezTo>
                  <a:cubicBezTo>
                    <a:pt x="89" y="172"/>
                    <a:pt x="72" y="177"/>
                    <a:pt x="53" y="177"/>
                  </a:cubicBezTo>
                  <a:cubicBezTo>
                    <a:pt x="22" y="177"/>
                    <a:pt x="0" y="162"/>
                    <a:pt x="0" y="130"/>
                  </a:cubicBezTo>
                  <a:cubicBezTo>
                    <a:pt x="0" y="73"/>
                    <a:pt x="56" y="65"/>
                    <a:pt x="100" y="64"/>
                  </a:cubicBezTo>
                  <a:cubicBezTo>
                    <a:pt x="100" y="60"/>
                    <a:pt x="100" y="60"/>
                    <a:pt x="100" y="60"/>
                  </a:cubicBezTo>
                  <a:cubicBezTo>
                    <a:pt x="100" y="46"/>
                    <a:pt x="95" y="36"/>
                    <a:pt x="70" y="36"/>
                  </a:cubicBezTo>
                  <a:cubicBezTo>
                    <a:pt x="53" y="36"/>
                    <a:pt x="33" y="44"/>
                    <a:pt x="21" y="52"/>
                  </a:cubicBezTo>
                  <a:cubicBezTo>
                    <a:pt x="8" y="21"/>
                    <a:pt x="8" y="21"/>
                    <a:pt x="8" y="21"/>
                  </a:cubicBezTo>
                  <a:cubicBezTo>
                    <a:pt x="30" y="8"/>
                    <a:pt x="58" y="0"/>
                    <a:pt x="85" y="0"/>
                  </a:cubicBezTo>
                  <a:cubicBezTo>
                    <a:pt x="125" y="0"/>
                    <a:pt x="151" y="19"/>
                    <a:pt x="151" y="53"/>
                  </a:cubicBezTo>
                  <a:lnTo>
                    <a:pt x="151" y="174"/>
                  </a:lnTo>
                  <a:close/>
                  <a:moveTo>
                    <a:pt x="100" y="128"/>
                  </a:moveTo>
                  <a:cubicBezTo>
                    <a:pt x="100" y="97"/>
                    <a:pt x="100" y="97"/>
                    <a:pt x="100" y="97"/>
                  </a:cubicBezTo>
                  <a:cubicBezTo>
                    <a:pt x="76" y="96"/>
                    <a:pt x="53" y="99"/>
                    <a:pt x="53" y="122"/>
                  </a:cubicBezTo>
                  <a:cubicBezTo>
                    <a:pt x="53" y="137"/>
                    <a:pt x="65" y="141"/>
                    <a:pt x="74" y="141"/>
                  </a:cubicBezTo>
                  <a:cubicBezTo>
                    <a:pt x="85" y="141"/>
                    <a:pt x="94" y="136"/>
                    <a:pt x="100" y="128"/>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5" name="Freeform 12"/>
            <p:cNvSpPr>
              <a:spLocks noEditPoints="1"/>
            </p:cNvSpPr>
            <p:nvPr userDrawn="1"/>
          </p:nvSpPr>
          <p:spPr bwMode="auto">
            <a:xfrm>
              <a:off x="2977" y="1893"/>
              <a:ext cx="714" cy="749"/>
            </a:xfrm>
            <a:custGeom>
              <a:avLst/>
              <a:gdLst>
                <a:gd name="T0" fmla="*/ 169 w 169"/>
                <a:gd name="T1" fmla="*/ 82 h 177"/>
                <a:gd name="T2" fmla="*/ 169 w 169"/>
                <a:gd name="T3" fmla="*/ 100 h 177"/>
                <a:gd name="T4" fmla="*/ 56 w 169"/>
                <a:gd name="T5" fmla="*/ 100 h 177"/>
                <a:gd name="T6" fmla="*/ 105 w 169"/>
                <a:gd name="T7" fmla="*/ 139 h 177"/>
                <a:gd name="T8" fmla="*/ 148 w 169"/>
                <a:gd name="T9" fmla="*/ 126 h 177"/>
                <a:gd name="T10" fmla="*/ 162 w 169"/>
                <a:gd name="T11" fmla="*/ 158 h 177"/>
                <a:gd name="T12" fmla="*/ 86 w 169"/>
                <a:gd name="T13" fmla="*/ 177 h 177"/>
                <a:gd name="T14" fmla="*/ 0 w 169"/>
                <a:gd name="T15" fmla="*/ 89 h 177"/>
                <a:gd name="T16" fmla="*/ 90 w 169"/>
                <a:gd name="T17" fmla="*/ 0 h 177"/>
                <a:gd name="T18" fmla="*/ 169 w 169"/>
                <a:gd name="T19" fmla="*/ 82 h 177"/>
                <a:gd name="T20" fmla="*/ 115 w 169"/>
                <a:gd name="T21" fmla="*/ 66 h 177"/>
                <a:gd name="T22" fmla="*/ 88 w 169"/>
                <a:gd name="T23" fmla="*/ 36 h 177"/>
                <a:gd name="T24" fmla="*/ 57 w 169"/>
                <a:gd name="T25" fmla="*/ 66 h 177"/>
                <a:gd name="T26" fmla="*/ 115 w 169"/>
                <a:gd name="T27" fmla="*/ 6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7">
                  <a:moveTo>
                    <a:pt x="169" y="82"/>
                  </a:moveTo>
                  <a:cubicBezTo>
                    <a:pt x="169" y="88"/>
                    <a:pt x="169" y="94"/>
                    <a:pt x="169" y="100"/>
                  </a:cubicBezTo>
                  <a:cubicBezTo>
                    <a:pt x="56" y="100"/>
                    <a:pt x="56" y="100"/>
                    <a:pt x="56" y="100"/>
                  </a:cubicBezTo>
                  <a:cubicBezTo>
                    <a:pt x="57" y="125"/>
                    <a:pt x="69" y="139"/>
                    <a:pt x="105" y="139"/>
                  </a:cubicBezTo>
                  <a:cubicBezTo>
                    <a:pt x="121" y="139"/>
                    <a:pt x="140" y="132"/>
                    <a:pt x="148" y="126"/>
                  </a:cubicBezTo>
                  <a:cubicBezTo>
                    <a:pt x="162" y="158"/>
                    <a:pt x="162" y="158"/>
                    <a:pt x="162" y="158"/>
                  </a:cubicBezTo>
                  <a:cubicBezTo>
                    <a:pt x="139" y="170"/>
                    <a:pt x="114" y="177"/>
                    <a:pt x="86" y="177"/>
                  </a:cubicBezTo>
                  <a:cubicBezTo>
                    <a:pt x="33" y="177"/>
                    <a:pt x="0" y="143"/>
                    <a:pt x="0" y="89"/>
                  </a:cubicBezTo>
                  <a:cubicBezTo>
                    <a:pt x="0" y="34"/>
                    <a:pt x="44" y="0"/>
                    <a:pt x="90" y="0"/>
                  </a:cubicBezTo>
                  <a:cubicBezTo>
                    <a:pt x="148" y="0"/>
                    <a:pt x="169" y="34"/>
                    <a:pt x="169" y="82"/>
                  </a:cubicBezTo>
                  <a:moveTo>
                    <a:pt x="115" y="66"/>
                  </a:moveTo>
                  <a:cubicBezTo>
                    <a:pt x="116" y="47"/>
                    <a:pt x="106" y="36"/>
                    <a:pt x="88" y="36"/>
                  </a:cubicBezTo>
                  <a:cubicBezTo>
                    <a:pt x="70" y="36"/>
                    <a:pt x="60" y="49"/>
                    <a:pt x="57" y="66"/>
                  </a:cubicBezTo>
                  <a:lnTo>
                    <a:pt x="115" y="66"/>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6" name="Freeform 13"/>
            <p:cNvSpPr>
              <a:spLocks noEditPoints="1"/>
            </p:cNvSpPr>
            <p:nvPr userDrawn="1"/>
          </p:nvSpPr>
          <p:spPr bwMode="auto">
            <a:xfrm>
              <a:off x="2209" y="1889"/>
              <a:ext cx="772" cy="1134"/>
            </a:xfrm>
            <a:custGeom>
              <a:avLst/>
              <a:gdLst>
                <a:gd name="T0" fmla="*/ 183 w 183"/>
                <a:gd name="T1" fmla="*/ 195 h 268"/>
                <a:gd name="T2" fmla="*/ 84 w 183"/>
                <a:gd name="T3" fmla="*/ 268 h 268"/>
                <a:gd name="T4" fmla="*/ 0 w 183"/>
                <a:gd name="T5" fmla="*/ 215 h 268"/>
                <a:gd name="T6" fmla="*/ 28 w 183"/>
                <a:gd name="T7" fmla="*/ 176 h 268"/>
                <a:gd name="T8" fmla="*/ 12 w 183"/>
                <a:gd name="T9" fmla="*/ 165 h 268"/>
                <a:gd name="T10" fmla="*/ 4 w 183"/>
                <a:gd name="T11" fmla="*/ 139 h 268"/>
                <a:gd name="T12" fmla="*/ 36 w 183"/>
                <a:gd name="T13" fmla="*/ 97 h 268"/>
                <a:gd name="T14" fmla="*/ 13 w 183"/>
                <a:gd name="T15" fmla="*/ 56 h 268"/>
                <a:gd name="T16" fmla="*/ 92 w 183"/>
                <a:gd name="T17" fmla="*/ 0 h 268"/>
                <a:gd name="T18" fmla="*/ 167 w 183"/>
                <a:gd name="T19" fmla="*/ 54 h 268"/>
                <a:gd name="T20" fmla="*/ 86 w 183"/>
                <a:gd name="T21" fmla="*/ 112 h 268"/>
                <a:gd name="T22" fmla="*/ 65 w 183"/>
                <a:gd name="T23" fmla="*/ 110 h 268"/>
                <a:gd name="T24" fmla="*/ 53 w 183"/>
                <a:gd name="T25" fmla="*/ 124 h 268"/>
                <a:gd name="T26" fmla="*/ 78 w 183"/>
                <a:gd name="T27" fmla="*/ 139 h 268"/>
                <a:gd name="T28" fmla="*/ 120 w 183"/>
                <a:gd name="T29" fmla="*/ 139 h 268"/>
                <a:gd name="T30" fmla="*/ 183 w 183"/>
                <a:gd name="T31" fmla="*/ 195 h 268"/>
                <a:gd name="T32" fmla="*/ 116 w 183"/>
                <a:gd name="T33" fmla="*/ 56 h 268"/>
                <a:gd name="T34" fmla="*/ 90 w 183"/>
                <a:gd name="T35" fmla="*/ 31 h 268"/>
                <a:gd name="T36" fmla="*/ 65 w 183"/>
                <a:gd name="T37" fmla="*/ 56 h 268"/>
                <a:gd name="T38" fmla="*/ 89 w 183"/>
                <a:gd name="T39" fmla="*/ 82 h 268"/>
                <a:gd name="T40" fmla="*/ 116 w 183"/>
                <a:gd name="T41" fmla="*/ 56 h 268"/>
                <a:gd name="T42" fmla="*/ 130 w 183"/>
                <a:gd name="T43" fmla="*/ 202 h 268"/>
                <a:gd name="T44" fmla="*/ 107 w 183"/>
                <a:gd name="T45" fmla="*/ 184 h 268"/>
                <a:gd name="T46" fmla="*/ 61 w 183"/>
                <a:gd name="T47" fmla="*/ 184 h 268"/>
                <a:gd name="T48" fmla="*/ 43 w 183"/>
                <a:gd name="T49" fmla="*/ 208 h 268"/>
                <a:gd name="T50" fmla="*/ 87 w 183"/>
                <a:gd name="T51" fmla="*/ 233 h 268"/>
                <a:gd name="T52" fmla="*/ 130 w 183"/>
                <a:gd name="T53"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68">
                  <a:moveTo>
                    <a:pt x="183" y="195"/>
                  </a:moveTo>
                  <a:cubicBezTo>
                    <a:pt x="183" y="245"/>
                    <a:pt x="133" y="268"/>
                    <a:pt x="84" y="268"/>
                  </a:cubicBezTo>
                  <a:cubicBezTo>
                    <a:pt x="42" y="268"/>
                    <a:pt x="0" y="256"/>
                    <a:pt x="0" y="215"/>
                  </a:cubicBezTo>
                  <a:cubicBezTo>
                    <a:pt x="0" y="196"/>
                    <a:pt x="17" y="183"/>
                    <a:pt x="28" y="176"/>
                  </a:cubicBezTo>
                  <a:cubicBezTo>
                    <a:pt x="22" y="173"/>
                    <a:pt x="17" y="170"/>
                    <a:pt x="12" y="165"/>
                  </a:cubicBezTo>
                  <a:cubicBezTo>
                    <a:pt x="7" y="160"/>
                    <a:pt x="4" y="152"/>
                    <a:pt x="4" y="139"/>
                  </a:cubicBezTo>
                  <a:cubicBezTo>
                    <a:pt x="4" y="122"/>
                    <a:pt x="18" y="107"/>
                    <a:pt x="36" y="97"/>
                  </a:cubicBezTo>
                  <a:cubicBezTo>
                    <a:pt x="26" y="92"/>
                    <a:pt x="13" y="83"/>
                    <a:pt x="13" y="56"/>
                  </a:cubicBezTo>
                  <a:cubicBezTo>
                    <a:pt x="13" y="19"/>
                    <a:pt x="48" y="0"/>
                    <a:pt x="92" y="0"/>
                  </a:cubicBezTo>
                  <a:cubicBezTo>
                    <a:pt x="131" y="0"/>
                    <a:pt x="167" y="9"/>
                    <a:pt x="167" y="54"/>
                  </a:cubicBezTo>
                  <a:cubicBezTo>
                    <a:pt x="167" y="97"/>
                    <a:pt x="127" y="112"/>
                    <a:pt x="86" y="112"/>
                  </a:cubicBezTo>
                  <a:cubicBezTo>
                    <a:pt x="79" y="112"/>
                    <a:pt x="72" y="111"/>
                    <a:pt x="65" y="110"/>
                  </a:cubicBezTo>
                  <a:cubicBezTo>
                    <a:pt x="61" y="112"/>
                    <a:pt x="53" y="118"/>
                    <a:pt x="53" y="124"/>
                  </a:cubicBezTo>
                  <a:cubicBezTo>
                    <a:pt x="53" y="137"/>
                    <a:pt x="70" y="139"/>
                    <a:pt x="78" y="139"/>
                  </a:cubicBezTo>
                  <a:cubicBezTo>
                    <a:pt x="120" y="139"/>
                    <a:pt x="120" y="139"/>
                    <a:pt x="120" y="139"/>
                  </a:cubicBezTo>
                  <a:cubicBezTo>
                    <a:pt x="159" y="139"/>
                    <a:pt x="183" y="158"/>
                    <a:pt x="183" y="195"/>
                  </a:cubicBezTo>
                  <a:moveTo>
                    <a:pt x="116" y="56"/>
                  </a:moveTo>
                  <a:cubicBezTo>
                    <a:pt x="116" y="42"/>
                    <a:pt x="108" y="31"/>
                    <a:pt x="90" y="31"/>
                  </a:cubicBezTo>
                  <a:cubicBezTo>
                    <a:pt x="74" y="31"/>
                    <a:pt x="65" y="44"/>
                    <a:pt x="65" y="56"/>
                  </a:cubicBezTo>
                  <a:cubicBezTo>
                    <a:pt x="65" y="71"/>
                    <a:pt x="73" y="82"/>
                    <a:pt x="89" y="82"/>
                  </a:cubicBezTo>
                  <a:cubicBezTo>
                    <a:pt x="107" y="82"/>
                    <a:pt x="116" y="71"/>
                    <a:pt x="116" y="56"/>
                  </a:cubicBezTo>
                  <a:moveTo>
                    <a:pt x="130" y="202"/>
                  </a:moveTo>
                  <a:cubicBezTo>
                    <a:pt x="130" y="189"/>
                    <a:pt x="119" y="184"/>
                    <a:pt x="107" y="184"/>
                  </a:cubicBezTo>
                  <a:cubicBezTo>
                    <a:pt x="61" y="184"/>
                    <a:pt x="61" y="184"/>
                    <a:pt x="61" y="184"/>
                  </a:cubicBezTo>
                  <a:cubicBezTo>
                    <a:pt x="54" y="188"/>
                    <a:pt x="43" y="196"/>
                    <a:pt x="43" y="208"/>
                  </a:cubicBezTo>
                  <a:cubicBezTo>
                    <a:pt x="43" y="223"/>
                    <a:pt x="63" y="233"/>
                    <a:pt x="87" y="233"/>
                  </a:cubicBezTo>
                  <a:cubicBezTo>
                    <a:pt x="112" y="233"/>
                    <a:pt x="130" y="222"/>
                    <a:pt x="130" y="20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grpSp>
    </p:spTree>
    <p:extLst>
      <p:ext uri="{BB962C8B-B14F-4D97-AF65-F5344CB8AC3E}">
        <p14:creationId xmlns:p14="http://schemas.microsoft.com/office/powerpoint/2010/main" val="42625758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6_Title and Content">
    <p:bg>
      <p:bgPr>
        <a:blipFill dpi="0" rotWithShape="1">
          <a:blip r:embed="rId2">
            <a:extLst>
              <a:ext uri="{BEBA8EAE-BF5A-486C-A8C5-ECC9F3942E4B}">
                <a14:imgProps xmlns:a14="http://schemas.microsoft.com/office/drawing/2010/main">
                  <a14:imgLayer r:embed="rId3">
                    <a14:imgEffect>
                      <a14:brightnessContrast contrast="4500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408605" y="480551"/>
            <a:ext cx="3453744" cy="394135"/>
          </a:xfrm>
        </p:spPr>
        <p:txBody>
          <a:bodyPr lIns="0" tIns="0" rIns="0" bIns="0" anchor="t" anchorCtr="0">
            <a:noAutofit/>
          </a:bodyPr>
          <a:lstStyle>
            <a:lvl1pPr>
              <a:lnSpc>
                <a:spcPts val="2000"/>
              </a:lnSpc>
              <a:defRPr sz="2200" b="1" spc="-110" baseline="0">
                <a:solidFill>
                  <a:schemeClr val="bg1"/>
                </a:solidFill>
              </a:defRPr>
            </a:lvl1pPr>
          </a:lstStyle>
          <a:p>
            <a:r>
              <a:rPr lang="en-US" dirty="0" smtClean="0"/>
              <a:t>HEADING </a:t>
            </a:r>
            <a:br>
              <a:rPr lang="en-US" dirty="0" smtClean="0"/>
            </a:br>
            <a:r>
              <a:rPr lang="en-US" dirty="0" err="1"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grpSp>
        <p:nvGrpSpPr>
          <p:cNvPr id="7" name="Group 4"/>
          <p:cNvGrpSpPr>
            <a:grpSpLocks noChangeAspect="1"/>
          </p:cNvGrpSpPr>
          <p:nvPr userDrawn="1"/>
        </p:nvGrpSpPr>
        <p:grpSpPr bwMode="auto">
          <a:xfrm>
            <a:off x="7777683" y="6336825"/>
            <a:ext cx="1006679" cy="301654"/>
            <a:chOff x="0" y="1297"/>
            <a:chExt cx="5760" cy="1726"/>
          </a:xfrm>
        </p:grpSpPr>
        <p:sp>
          <p:nvSpPr>
            <p:cNvPr id="8" name="Freeform 5"/>
            <p:cNvSpPr>
              <a:spLocks/>
            </p:cNvSpPr>
            <p:nvPr userDrawn="1"/>
          </p:nvSpPr>
          <p:spPr bwMode="auto">
            <a:xfrm>
              <a:off x="4544" y="1686"/>
              <a:ext cx="532" cy="956"/>
            </a:xfrm>
            <a:custGeom>
              <a:avLst/>
              <a:gdLst>
                <a:gd name="T0" fmla="*/ 126 w 126"/>
                <a:gd name="T1" fmla="*/ 87 h 226"/>
                <a:gd name="T2" fmla="*/ 80 w 126"/>
                <a:gd name="T3" fmla="*/ 87 h 226"/>
                <a:gd name="T4" fmla="*/ 80 w 126"/>
                <a:gd name="T5" fmla="*/ 163 h 226"/>
                <a:gd name="T6" fmla="*/ 106 w 126"/>
                <a:gd name="T7" fmla="*/ 189 h 226"/>
                <a:gd name="T8" fmla="*/ 123 w 126"/>
                <a:gd name="T9" fmla="*/ 188 h 226"/>
                <a:gd name="T10" fmla="*/ 126 w 126"/>
                <a:gd name="T11" fmla="*/ 222 h 226"/>
                <a:gd name="T12" fmla="*/ 87 w 126"/>
                <a:gd name="T13" fmla="*/ 226 h 226"/>
                <a:gd name="T14" fmla="*/ 27 w 126"/>
                <a:gd name="T15" fmla="*/ 176 h 226"/>
                <a:gd name="T16" fmla="*/ 27 w 126"/>
                <a:gd name="T17" fmla="*/ 87 h 226"/>
                <a:gd name="T18" fmla="*/ 0 w 126"/>
                <a:gd name="T19" fmla="*/ 87 h 226"/>
                <a:gd name="T20" fmla="*/ 0 w 126"/>
                <a:gd name="T21" fmla="*/ 53 h 226"/>
                <a:gd name="T22" fmla="*/ 27 w 126"/>
                <a:gd name="T23" fmla="*/ 53 h 226"/>
                <a:gd name="T24" fmla="*/ 27 w 126"/>
                <a:gd name="T25" fmla="*/ 15 h 226"/>
                <a:gd name="T26" fmla="*/ 80 w 126"/>
                <a:gd name="T27" fmla="*/ 0 h 226"/>
                <a:gd name="T28" fmla="*/ 80 w 126"/>
                <a:gd name="T29" fmla="*/ 53 h 226"/>
                <a:gd name="T30" fmla="*/ 126 w 126"/>
                <a:gd name="T31" fmla="*/ 53 h 226"/>
                <a:gd name="T32" fmla="*/ 126 w 1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26">
                  <a:moveTo>
                    <a:pt x="126" y="87"/>
                  </a:moveTo>
                  <a:cubicBezTo>
                    <a:pt x="80" y="87"/>
                    <a:pt x="80" y="87"/>
                    <a:pt x="80" y="87"/>
                  </a:cubicBezTo>
                  <a:cubicBezTo>
                    <a:pt x="80" y="163"/>
                    <a:pt x="80" y="163"/>
                    <a:pt x="80" y="163"/>
                  </a:cubicBezTo>
                  <a:cubicBezTo>
                    <a:pt x="80" y="185"/>
                    <a:pt x="92" y="189"/>
                    <a:pt x="106" y="189"/>
                  </a:cubicBezTo>
                  <a:cubicBezTo>
                    <a:pt x="112" y="189"/>
                    <a:pt x="117" y="188"/>
                    <a:pt x="123" y="188"/>
                  </a:cubicBezTo>
                  <a:cubicBezTo>
                    <a:pt x="126" y="222"/>
                    <a:pt x="126" y="222"/>
                    <a:pt x="126" y="222"/>
                  </a:cubicBezTo>
                  <a:cubicBezTo>
                    <a:pt x="114" y="224"/>
                    <a:pt x="98" y="226"/>
                    <a:pt x="87" y="226"/>
                  </a:cubicBezTo>
                  <a:cubicBezTo>
                    <a:pt x="56" y="226"/>
                    <a:pt x="27" y="215"/>
                    <a:pt x="27" y="176"/>
                  </a:cubicBezTo>
                  <a:cubicBezTo>
                    <a:pt x="27" y="87"/>
                    <a:pt x="27" y="87"/>
                    <a:pt x="27" y="87"/>
                  </a:cubicBezTo>
                  <a:cubicBezTo>
                    <a:pt x="0" y="87"/>
                    <a:pt x="0" y="87"/>
                    <a:pt x="0" y="87"/>
                  </a:cubicBezTo>
                  <a:cubicBezTo>
                    <a:pt x="0" y="53"/>
                    <a:pt x="0" y="53"/>
                    <a:pt x="0" y="53"/>
                  </a:cubicBezTo>
                  <a:cubicBezTo>
                    <a:pt x="27" y="53"/>
                    <a:pt x="27" y="53"/>
                    <a:pt x="27" y="53"/>
                  </a:cubicBezTo>
                  <a:cubicBezTo>
                    <a:pt x="27" y="15"/>
                    <a:pt x="27" y="15"/>
                    <a:pt x="27" y="15"/>
                  </a:cubicBezTo>
                  <a:cubicBezTo>
                    <a:pt x="80" y="0"/>
                    <a:pt x="80" y="0"/>
                    <a:pt x="80" y="0"/>
                  </a:cubicBezTo>
                  <a:cubicBezTo>
                    <a:pt x="80" y="53"/>
                    <a:pt x="80" y="53"/>
                    <a:pt x="80" y="53"/>
                  </a:cubicBezTo>
                  <a:cubicBezTo>
                    <a:pt x="126" y="53"/>
                    <a:pt x="126" y="53"/>
                    <a:pt x="126" y="53"/>
                  </a:cubicBezTo>
                  <a:lnTo>
                    <a:pt x="126" y="87"/>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9" name="Freeform 6"/>
            <p:cNvSpPr>
              <a:spLocks/>
            </p:cNvSpPr>
            <p:nvPr userDrawn="1"/>
          </p:nvSpPr>
          <p:spPr bwMode="auto">
            <a:xfrm>
              <a:off x="3788" y="1893"/>
              <a:ext cx="688" cy="737"/>
            </a:xfrm>
            <a:custGeom>
              <a:avLst/>
              <a:gdLst>
                <a:gd name="T0" fmla="*/ 163 w 163"/>
                <a:gd name="T1" fmla="*/ 174 h 174"/>
                <a:gd name="T2" fmla="*/ 110 w 163"/>
                <a:gd name="T3" fmla="*/ 174 h 174"/>
                <a:gd name="T4" fmla="*/ 110 w 163"/>
                <a:gd name="T5" fmla="*/ 64 h 174"/>
                <a:gd name="T6" fmla="*/ 86 w 163"/>
                <a:gd name="T7" fmla="*/ 40 h 174"/>
                <a:gd name="T8" fmla="*/ 53 w 163"/>
                <a:gd name="T9" fmla="*/ 54 h 174"/>
                <a:gd name="T10" fmla="*/ 53 w 163"/>
                <a:gd name="T11" fmla="*/ 174 h 174"/>
                <a:gd name="T12" fmla="*/ 0 w 163"/>
                <a:gd name="T13" fmla="*/ 174 h 174"/>
                <a:gd name="T14" fmla="*/ 0 w 163"/>
                <a:gd name="T15" fmla="*/ 4 h 174"/>
                <a:gd name="T16" fmla="*/ 52 w 163"/>
                <a:gd name="T17" fmla="*/ 4 h 174"/>
                <a:gd name="T18" fmla="*/ 52 w 163"/>
                <a:gd name="T19" fmla="*/ 19 h 174"/>
                <a:gd name="T20" fmla="*/ 110 w 163"/>
                <a:gd name="T21" fmla="*/ 0 h 174"/>
                <a:gd name="T22" fmla="*/ 163 w 163"/>
                <a:gd name="T23" fmla="*/ 53 h 174"/>
                <a:gd name="T24" fmla="*/ 163 w 163"/>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4">
                  <a:moveTo>
                    <a:pt x="163" y="174"/>
                  </a:moveTo>
                  <a:cubicBezTo>
                    <a:pt x="110" y="174"/>
                    <a:pt x="110" y="174"/>
                    <a:pt x="110" y="174"/>
                  </a:cubicBezTo>
                  <a:cubicBezTo>
                    <a:pt x="110" y="64"/>
                    <a:pt x="110" y="64"/>
                    <a:pt x="110" y="64"/>
                  </a:cubicBezTo>
                  <a:cubicBezTo>
                    <a:pt x="110" y="48"/>
                    <a:pt x="104" y="40"/>
                    <a:pt x="86" y="40"/>
                  </a:cubicBezTo>
                  <a:cubicBezTo>
                    <a:pt x="72" y="40"/>
                    <a:pt x="63" y="46"/>
                    <a:pt x="53" y="54"/>
                  </a:cubicBezTo>
                  <a:cubicBezTo>
                    <a:pt x="53" y="174"/>
                    <a:pt x="53" y="174"/>
                    <a:pt x="53" y="174"/>
                  </a:cubicBezTo>
                  <a:cubicBezTo>
                    <a:pt x="0" y="174"/>
                    <a:pt x="0" y="174"/>
                    <a:pt x="0" y="174"/>
                  </a:cubicBezTo>
                  <a:cubicBezTo>
                    <a:pt x="0" y="4"/>
                    <a:pt x="0" y="4"/>
                    <a:pt x="0" y="4"/>
                  </a:cubicBezTo>
                  <a:cubicBezTo>
                    <a:pt x="52" y="4"/>
                    <a:pt x="52" y="4"/>
                    <a:pt x="52" y="4"/>
                  </a:cubicBezTo>
                  <a:cubicBezTo>
                    <a:pt x="52" y="19"/>
                    <a:pt x="52" y="19"/>
                    <a:pt x="52" y="19"/>
                  </a:cubicBezTo>
                  <a:cubicBezTo>
                    <a:pt x="69" y="7"/>
                    <a:pt x="89" y="0"/>
                    <a:pt x="110" y="0"/>
                  </a:cubicBezTo>
                  <a:cubicBezTo>
                    <a:pt x="144" y="0"/>
                    <a:pt x="163" y="21"/>
                    <a:pt x="163" y="53"/>
                  </a:cubicBezTo>
                  <a:lnTo>
                    <a:pt x="163"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0" name="Freeform 7"/>
            <p:cNvSpPr>
              <a:spLocks/>
            </p:cNvSpPr>
            <p:nvPr userDrawn="1"/>
          </p:nvSpPr>
          <p:spPr bwMode="auto">
            <a:xfrm>
              <a:off x="2749" y="1297"/>
              <a:ext cx="591" cy="584"/>
            </a:xfrm>
            <a:custGeom>
              <a:avLst/>
              <a:gdLst>
                <a:gd name="T0" fmla="*/ 140 w 140"/>
                <a:gd name="T1" fmla="*/ 0 h 138"/>
                <a:gd name="T2" fmla="*/ 99 w 140"/>
                <a:gd name="T3" fmla="*/ 113 h 138"/>
                <a:gd name="T4" fmla="*/ 35 w 140"/>
                <a:gd name="T5" fmla="*/ 133 h 138"/>
                <a:gd name="T6" fmla="*/ 5 w 140"/>
                <a:gd name="T7" fmla="*/ 138 h 138"/>
                <a:gd name="T8" fmla="*/ 0 w 140"/>
                <a:gd name="T9" fmla="*/ 101 h 138"/>
                <a:gd name="T10" fmla="*/ 20 w 140"/>
                <a:gd name="T11" fmla="*/ 44 h 138"/>
                <a:gd name="T12" fmla="*/ 140 w 140"/>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40" h="138">
                  <a:moveTo>
                    <a:pt x="140" y="0"/>
                  </a:moveTo>
                  <a:cubicBezTo>
                    <a:pt x="113" y="45"/>
                    <a:pt x="125" y="86"/>
                    <a:pt x="99" y="113"/>
                  </a:cubicBezTo>
                  <a:cubicBezTo>
                    <a:pt x="78" y="134"/>
                    <a:pt x="58" y="133"/>
                    <a:pt x="35" y="133"/>
                  </a:cubicBezTo>
                  <a:cubicBezTo>
                    <a:pt x="27" y="133"/>
                    <a:pt x="12" y="134"/>
                    <a:pt x="5" y="138"/>
                  </a:cubicBezTo>
                  <a:cubicBezTo>
                    <a:pt x="2" y="126"/>
                    <a:pt x="0" y="113"/>
                    <a:pt x="0" y="101"/>
                  </a:cubicBezTo>
                  <a:cubicBezTo>
                    <a:pt x="0" y="79"/>
                    <a:pt x="5" y="60"/>
                    <a:pt x="20" y="44"/>
                  </a:cubicBezTo>
                  <a:cubicBezTo>
                    <a:pt x="50" y="15"/>
                    <a:pt x="104" y="5"/>
                    <a:pt x="140" y="0"/>
                  </a:cubicBezTo>
                </a:path>
              </a:pathLst>
            </a:custGeom>
            <a:solidFill>
              <a:srgbClr val="008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1" name="Freeform 8"/>
            <p:cNvSpPr>
              <a:spLocks/>
            </p:cNvSpPr>
            <p:nvPr userDrawn="1"/>
          </p:nvSpPr>
          <p:spPr bwMode="auto">
            <a:xfrm>
              <a:off x="1448" y="1893"/>
              <a:ext cx="685" cy="737"/>
            </a:xfrm>
            <a:custGeom>
              <a:avLst/>
              <a:gdLst>
                <a:gd name="T0" fmla="*/ 162 w 162"/>
                <a:gd name="T1" fmla="*/ 174 h 174"/>
                <a:gd name="T2" fmla="*/ 110 w 162"/>
                <a:gd name="T3" fmla="*/ 174 h 174"/>
                <a:gd name="T4" fmla="*/ 110 w 162"/>
                <a:gd name="T5" fmla="*/ 64 h 174"/>
                <a:gd name="T6" fmla="*/ 85 w 162"/>
                <a:gd name="T7" fmla="*/ 40 h 174"/>
                <a:gd name="T8" fmla="*/ 52 w 162"/>
                <a:gd name="T9" fmla="*/ 54 h 174"/>
                <a:gd name="T10" fmla="*/ 52 w 162"/>
                <a:gd name="T11" fmla="*/ 174 h 174"/>
                <a:gd name="T12" fmla="*/ 0 w 162"/>
                <a:gd name="T13" fmla="*/ 174 h 174"/>
                <a:gd name="T14" fmla="*/ 0 w 162"/>
                <a:gd name="T15" fmla="*/ 4 h 174"/>
                <a:gd name="T16" fmla="*/ 51 w 162"/>
                <a:gd name="T17" fmla="*/ 4 h 174"/>
                <a:gd name="T18" fmla="*/ 51 w 162"/>
                <a:gd name="T19" fmla="*/ 19 h 174"/>
                <a:gd name="T20" fmla="*/ 109 w 162"/>
                <a:gd name="T21" fmla="*/ 0 h 174"/>
                <a:gd name="T22" fmla="*/ 162 w 162"/>
                <a:gd name="T23" fmla="*/ 53 h 174"/>
                <a:gd name="T24" fmla="*/ 162 w 16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4">
                  <a:moveTo>
                    <a:pt x="162" y="174"/>
                  </a:moveTo>
                  <a:cubicBezTo>
                    <a:pt x="110" y="174"/>
                    <a:pt x="110" y="174"/>
                    <a:pt x="110" y="174"/>
                  </a:cubicBezTo>
                  <a:cubicBezTo>
                    <a:pt x="110" y="64"/>
                    <a:pt x="110" y="64"/>
                    <a:pt x="110" y="64"/>
                  </a:cubicBezTo>
                  <a:cubicBezTo>
                    <a:pt x="110" y="48"/>
                    <a:pt x="103" y="40"/>
                    <a:pt x="85" y="40"/>
                  </a:cubicBezTo>
                  <a:cubicBezTo>
                    <a:pt x="71" y="40"/>
                    <a:pt x="62" y="46"/>
                    <a:pt x="52" y="54"/>
                  </a:cubicBezTo>
                  <a:cubicBezTo>
                    <a:pt x="52" y="174"/>
                    <a:pt x="52" y="174"/>
                    <a:pt x="52" y="174"/>
                  </a:cubicBezTo>
                  <a:cubicBezTo>
                    <a:pt x="0" y="174"/>
                    <a:pt x="0" y="174"/>
                    <a:pt x="0" y="174"/>
                  </a:cubicBezTo>
                  <a:cubicBezTo>
                    <a:pt x="0" y="4"/>
                    <a:pt x="0" y="4"/>
                    <a:pt x="0" y="4"/>
                  </a:cubicBezTo>
                  <a:cubicBezTo>
                    <a:pt x="51" y="4"/>
                    <a:pt x="51" y="4"/>
                    <a:pt x="51" y="4"/>
                  </a:cubicBezTo>
                  <a:cubicBezTo>
                    <a:pt x="51" y="19"/>
                    <a:pt x="51" y="19"/>
                    <a:pt x="51" y="19"/>
                  </a:cubicBezTo>
                  <a:cubicBezTo>
                    <a:pt x="68" y="7"/>
                    <a:pt x="88" y="0"/>
                    <a:pt x="109" y="0"/>
                  </a:cubicBezTo>
                  <a:cubicBezTo>
                    <a:pt x="143" y="0"/>
                    <a:pt x="162" y="21"/>
                    <a:pt x="162" y="53"/>
                  </a:cubicBezTo>
                  <a:lnTo>
                    <a:pt x="162"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2" name="Freeform 9"/>
            <p:cNvSpPr>
              <a:spLocks/>
            </p:cNvSpPr>
            <p:nvPr userDrawn="1"/>
          </p:nvSpPr>
          <p:spPr bwMode="auto">
            <a:xfrm>
              <a:off x="562" y="1910"/>
              <a:ext cx="840" cy="1100"/>
            </a:xfrm>
            <a:custGeom>
              <a:avLst/>
              <a:gdLst>
                <a:gd name="T0" fmla="*/ 199 w 199"/>
                <a:gd name="T1" fmla="*/ 0 h 260"/>
                <a:gd name="T2" fmla="*/ 114 w 199"/>
                <a:gd name="T3" fmla="*/ 205 h 260"/>
                <a:gd name="T4" fmla="*/ 39 w 199"/>
                <a:gd name="T5" fmla="*/ 260 h 260"/>
                <a:gd name="T6" fmla="*/ 0 w 199"/>
                <a:gd name="T7" fmla="*/ 255 h 260"/>
                <a:gd name="T8" fmla="*/ 8 w 199"/>
                <a:gd name="T9" fmla="*/ 221 h 260"/>
                <a:gd name="T10" fmla="*/ 31 w 199"/>
                <a:gd name="T11" fmla="*/ 224 h 260"/>
                <a:gd name="T12" fmla="*/ 74 w 199"/>
                <a:gd name="T13" fmla="*/ 181 h 260"/>
                <a:gd name="T14" fmla="*/ 79 w 199"/>
                <a:gd name="T15" fmla="*/ 170 h 260"/>
                <a:gd name="T16" fmla="*/ 13 w 199"/>
                <a:gd name="T17" fmla="*/ 0 h 260"/>
                <a:gd name="T18" fmla="*/ 70 w 199"/>
                <a:gd name="T19" fmla="*/ 0 h 260"/>
                <a:gd name="T20" fmla="*/ 101 w 199"/>
                <a:gd name="T21" fmla="*/ 84 h 260"/>
                <a:gd name="T22" fmla="*/ 108 w 199"/>
                <a:gd name="T23" fmla="*/ 112 h 260"/>
                <a:gd name="T24" fmla="*/ 118 w 199"/>
                <a:gd name="T25" fmla="*/ 82 h 260"/>
                <a:gd name="T26" fmla="*/ 149 w 199"/>
                <a:gd name="T27" fmla="*/ 0 h 260"/>
                <a:gd name="T28" fmla="*/ 199 w 199"/>
                <a:gd name="T2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0">
                  <a:moveTo>
                    <a:pt x="199" y="0"/>
                  </a:moveTo>
                  <a:cubicBezTo>
                    <a:pt x="114" y="205"/>
                    <a:pt x="114" y="205"/>
                    <a:pt x="114" y="205"/>
                  </a:cubicBezTo>
                  <a:cubicBezTo>
                    <a:pt x="101" y="237"/>
                    <a:pt x="75" y="260"/>
                    <a:pt x="39" y="260"/>
                  </a:cubicBezTo>
                  <a:cubicBezTo>
                    <a:pt x="22" y="260"/>
                    <a:pt x="12" y="258"/>
                    <a:pt x="0" y="255"/>
                  </a:cubicBezTo>
                  <a:cubicBezTo>
                    <a:pt x="8" y="221"/>
                    <a:pt x="8" y="221"/>
                    <a:pt x="8" y="221"/>
                  </a:cubicBezTo>
                  <a:cubicBezTo>
                    <a:pt x="17" y="223"/>
                    <a:pt x="24" y="224"/>
                    <a:pt x="31" y="224"/>
                  </a:cubicBezTo>
                  <a:cubicBezTo>
                    <a:pt x="52" y="224"/>
                    <a:pt x="63" y="206"/>
                    <a:pt x="74" y="181"/>
                  </a:cubicBezTo>
                  <a:cubicBezTo>
                    <a:pt x="79" y="170"/>
                    <a:pt x="79" y="170"/>
                    <a:pt x="79" y="170"/>
                  </a:cubicBezTo>
                  <a:cubicBezTo>
                    <a:pt x="13" y="0"/>
                    <a:pt x="13" y="0"/>
                    <a:pt x="13" y="0"/>
                  </a:cubicBezTo>
                  <a:cubicBezTo>
                    <a:pt x="70" y="0"/>
                    <a:pt x="70" y="0"/>
                    <a:pt x="70" y="0"/>
                  </a:cubicBezTo>
                  <a:cubicBezTo>
                    <a:pt x="101" y="84"/>
                    <a:pt x="101" y="84"/>
                    <a:pt x="101" y="84"/>
                  </a:cubicBezTo>
                  <a:cubicBezTo>
                    <a:pt x="104" y="94"/>
                    <a:pt x="106" y="104"/>
                    <a:pt x="108" y="112"/>
                  </a:cubicBezTo>
                  <a:cubicBezTo>
                    <a:pt x="110" y="104"/>
                    <a:pt x="114" y="92"/>
                    <a:pt x="118" y="82"/>
                  </a:cubicBezTo>
                  <a:cubicBezTo>
                    <a:pt x="149" y="0"/>
                    <a:pt x="149" y="0"/>
                    <a:pt x="149" y="0"/>
                  </a:cubicBezTo>
                  <a:lnTo>
                    <a:pt x="199" y="0"/>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3" name="Freeform 10"/>
            <p:cNvSpPr>
              <a:spLocks/>
            </p:cNvSpPr>
            <p:nvPr userDrawn="1"/>
          </p:nvSpPr>
          <p:spPr bwMode="auto">
            <a:xfrm>
              <a:off x="0" y="1881"/>
              <a:ext cx="612" cy="761"/>
            </a:xfrm>
            <a:custGeom>
              <a:avLst/>
              <a:gdLst>
                <a:gd name="T0" fmla="*/ 145 w 145"/>
                <a:gd name="T1" fmla="*/ 122 h 180"/>
                <a:gd name="T2" fmla="*/ 70 w 145"/>
                <a:gd name="T3" fmla="*/ 180 h 180"/>
                <a:gd name="T4" fmla="*/ 0 w 145"/>
                <a:gd name="T5" fmla="*/ 166 h 180"/>
                <a:gd name="T6" fmla="*/ 15 w 145"/>
                <a:gd name="T7" fmla="*/ 132 h 180"/>
                <a:gd name="T8" fmla="*/ 63 w 145"/>
                <a:gd name="T9" fmla="*/ 143 h 180"/>
                <a:gd name="T10" fmla="*/ 92 w 145"/>
                <a:gd name="T11" fmla="*/ 127 h 180"/>
                <a:gd name="T12" fmla="*/ 80 w 145"/>
                <a:gd name="T13" fmla="*/ 114 h 180"/>
                <a:gd name="T14" fmla="*/ 44 w 145"/>
                <a:gd name="T15" fmla="*/ 105 h 180"/>
                <a:gd name="T16" fmla="*/ 5 w 145"/>
                <a:gd name="T17" fmla="*/ 57 h 180"/>
                <a:gd name="T18" fmla="*/ 75 w 145"/>
                <a:gd name="T19" fmla="*/ 0 h 180"/>
                <a:gd name="T20" fmla="*/ 135 w 145"/>
                <a:gd name="T21" fmla="*/ 8 h 180"/>
                <a:gd name="T22" fmla="*/ 121 w 145"/>
                <a:gd name="T23" fmla="*/ 42 h 180"/>
                <a:gd name="T24" fmla="*/ 82 w 145"/>
                <a:gd name="T25" fmla="*/ 35 h 180"/>
                <a:gd name="T26" fmla="*/ 58 w 145"/>
                <a:gd name="T27" fmla="*/ 49 h 180"/>
                <a:gd name="T28" fmla="*/ 68 w 145"/>
                <a:gd name="T29" fmla="*/ 61 h 180"/>
                <a:gd name="T30" fmla="*/ 101 w 145"/>
                <a:gd name="T31" fmla="*/ 69 h 180"/>
                <a:gd name="T32" fmla="*/ 145 w 145"/>
                <a:gd name="T3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80">
                  <a:moveTo>
                    <a:pt x="145" y="122"/>
                  </a:moveTo>
                  <a:cubicBezTo>
                    <a:pt x="145" y="159"/>
                    <a:pt x="111" y="180"/>
                    <a:pt x="70" y="180"/>
                  </a:cubicBezTo>
                  <a:cubicBezTo>
                    <a:pt x="44" y="180"/>
                    <a:pt x="23" y="175"/>
                    <a:pt x="0" y="166"/>
                  </a:cubicBezTo>
                  <a:cubicBezTo>
                    <a:pt x="15" y="132"/>
                    <a:pt x="15" y="132"/>
                    <a:pt x="15" y="132"/>
                  </a:cubicBezTo>
                  <a:cubicBezTo>
                    <a:pt x="28" y="137"/>
                    <a:pt x="47" y="143"/>
                    <a:pt x="63" y="143"/>
                  </a:cubicBezTo>
                  <a:cubicBezTo>
                    <a:pt x="75" y="143"/>
                    <a:pt x="92" y="142"/>
                    <a:pt x="92" y="127"/>
                  </a:cubicBezTo>
                  <a:cubicBezTo>
                    <a:pt x="92" y="120"/>
                    <a:pt x="88" y="116"/>
                    <a:pt x="80" y="114"/>
                  </a:cubicBezTo>
                  <a:cubicBezTo>
                    <a:pt x="70" y="111"/>
                    <a:pt x="54" y="108"/>
                    <a:pt x="44" y="105"/>
                  </a:cubicBezTo>
                  <a:cubicBezTo>
                    <a:pt x="23" y="99"/>
                    <a:pt x="5" y="88"/>
                    <a:pt x="5" y="57"/>
                  </a:cubicBezTo>
                  <a:cubicBezTo>
                    <a:pt x="5" y="21"/>
                    <a:pt x="35" y="0"/>
                    <a:pt x="75" y="0"/>
                  </a:cubicBezTo>
                  <a:cubicBezTo>
                    <a:pt x="102" y="0"/>
                    <a:pt x="120" y="3"/>
                    <a:pt x="135" y="8"/>
                  </a:cubicBezTo>
                  <a:cubicBezTo>
                    <a:pt x="121" y="42"/>
                    <a:pt x="121" y="42"/>
                    <a:pt x="121" y="42"/>
                  </a:cubicBezTo>
                  <a:cubicBezTo>
                    <a:pt x="115" y="39"/>
                    <a:pt x="96" y="35"/>
                    <a:pt x="82" y="35"/>
                  </a:cubicBezTo>
                  <a:cubicBezTo>
                    <a:pt x="68" y="35"/>
                    <a:pt x="58" y="40"/>
                    <a:pt x="58" y="49"/>
                  </a:cubicBezTo>
                  <a:cubicBezTo>
                    <a:pt x="58" y="53"/>
                    <a:pt x="61" y="59"/>
                    <a:pt x="68" y="61"/>
                  </a:cubicBezTo>
                  <a:cubicBezTo>
                    <a:pt x="77" y="64"/>
                    <a:pt x="90" y="67"/>
                    <a:pt x="101" y="69"/>
                  </a:cubicBezTo>
                  <a:cubicBezTo>
                    <a:pt x="123" y="74"/>
                    <a:pt x="145" y="87"/>
                    <a:pt x="145" y="12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4" name="Freeform 11"/>
            <p:cNvSpPr>
              <a:spLocks noEditPoints="1"/>
            </p:cNvSpPr>
            <p:nvPr userDrawn="1"/>
          </p:nvSpPr>
          <p:spPr bwMode="auto">
            <a:xfrm>
              <a:off x="5122" y="1893"/>
              <a:ext cx="638" cy="749"/>
            </a:xfrm>
            <a:custGeom>
              <a:avLst/>
              <a:gdLst>
                <a:gd name="T0" fmla="*/ 151 w 151"/>
                <a:gd name="T1" fmla="*/ 174 h 177"/>
                <a:gd name="T2" fmla="*/ 102 w 151"/>
                <a:gd name="T3" fmla="*/ 174 h 177"/>
                <a:gd name="T4" fmla="*/ 102 w 151"/>
                <a:gd name="T5" fmla="*/ 160 h 177"/>
                <a:gd name="T6" fmla="*/ 53 w 151"/>
                <a:gd name="T7" fmla="*/ 177 h 177"/>
                <a:gd name="T8" fmla="*/ 0 w 151"/>
                <a:gd name="T9" fmla="*/ 130 h 177"/>
                <a:gd name="T10" fmla="*/ 100 w 151"/>
                <a:gd name="T11" fmla="*/ 64 h 177"/>
                <a:gd name="T12" fmla="*/ 100 w 151"/>
                <a:gd name="T13" fmla="*/ 60 h 177"/>
                <a:gd name="T14" fmla="*/ 70 w 151"/>
                <a:gd name="T15" fmla="*/ 36 h 177"/>
                <a:gd name="T16" fmla="*/ 21 w 151"/>
                <a:gd name="T17" fmla="*/ 52 h 177"/>
                <a:gd name="T18" fmla="*/ 8 w 151"/>
                <a:gd name="T19" fmla="*/ 21 h 177"/>
                <a:gd name="T20" fmla="*/ 85 w 151"/>
                <a:gd name="T21" fmla="*/ 0 h 177"/>
                <a:gd name="T22" fmla="*/ 151 w 151"/>
                <a:gd name="T23" fmla="*/ 53 h 177"/>
                <a:gd name="T24" fmla="*/ 151 w 151"/>
                <a:gd name="T25" fmla="*/ 174 h 177"/>
                <a:gd name="T26" fmla="*/ 100 w 151"/>
                <a:gd name="T27" fmla="*/ 128 h 177"/>
                <a:gd name="T28" fmla="*/ 100 w 151"/>
                <a:gd name="T29" fmla="*/ 97 h 177"/>
                <a:gd name="T30" fmla="*/ 53 w 151"/>
                <a:gd name="T31" fmla="*/ 122 h 177"/>
                <a:gd name="T32" fmla="*/ 74 w 151"/>
                <a:gd name="T33" fmla="*/ 141 h 177"/>
                <a:gd name="T34" fmla="*/ 100 w 151"/>
                <a:gd name="T35"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77">
                  <a:moveTo>
                    <a:pt x="151" y="174"/>
                  </a:moveTo>
                  <a:cubicBezTo>
                    <a:pt x="102" y="174"/>
                    <a:pt x="102" y="174"/>
                    <a:pt x="102" y="174"/>
                  </a:cubicBezTo>
                  <a:cubicBezTo>
                    <a:pt x="102" y="160"/>
                    <a:pt x="102" y="160"/>
                    <a:pt x="102" y="160"/>
                  </a:cubicBezTo>
                  <a:cubicBezTo>
                    <a:pt x="89" y="172"/>
                    <a:pt x="72" y="177"/>
                    <a:pt x="53" y="177"/>
                  </a:cubicBezTo>
                  <a:cubicBezTo>
                    <a:pt x="22" y="177"/>
                    <a:pt x="0" y="162"/>
                    <a:pt x="0" y="130"/>
                  </a:cubicBezTo>
                  <a:cubicBezTo>
                    <a:pt x="0" y="73"/>
                    <a:pt x="56" y="65"/>
                    <a:pt x="100" y="64"/>
                  </a:cubicBezTo>
                  <a:cubicBezTo>
                    <a:pt x="100" y="60"/>
                    <a:pt x="100" y="60"/>
                    <a:pt x="100" y="60"/>
                  </a:cubicBezTo>
                  <a:cubicBezTo>
                    <a:pt x="100" y="46"/>
                    <a:pt x="95" y="36"/>
                    <a:pt x="70" y="36"/>
                  </a:cubicBezTo>
                  <a:cubicBezTo>
                    <a:pt x="53" y="36"/>
                    <a:pt x="33" y="44"/>
                    <a:pt x="21" y="52"/>
                  </a:cubicBezTo>
                  <a:cubicBezTo>
                    <a:pt x="8" y="21"/>
                    <a:pt x="8" y="21"/>
                    <a:pt x="8" y="21"/>
                  </a:cubicBezTo>
                  <a:cubicBezTo>
                    <a:pt x="30" y="8"/>
                    <a:pt x="58" y="0"/>
                    <a:pt x="85" y="0"/>
                  </a:cubicBezTo>
                  <a:cubicBezTo>
                    <a:pt x="125" y="0"/>
                    <a:pt x="151" y="19"/>
                    <a:pt x="151" y="53"/>
                  </a:cubicBezTo>
                  <a:lnTo>
                    <a:pt x="151" y="174"/>
                  </a:lnTo>
                  <a:close/>
                  <a:moveTo>
                    <a:pt x="100" y="128"/>
                  </a:moveTo>
                  <a:cubicBezTo>
                    <a:pt x="100" y="97"/>
                    <a:pt x="100" y="97"/>
                    <a:pt x="100" y="97"/>
                  </a:cubicBezTo>
                  <a:cubicBezTo>
                    <a:pt x="76" y="96"/>
                    <a:pt x="53" y="99"/>
                    <a:pt x="53" y="122"/>
                  </a:cubicBezTo>
                  <a:cubicBezTo>
                    <a:pt x="53" y="137"/>
                    <a:pt x="65" y="141"/>
                    <a:pt x="74" y="141"/>
                  </a:cubicBezTo>
                  <a:cubicBezTo>
                    <a:pt x="85" y="141"/>
                    <a:pt x="94" y="136"/>
                    <a:pt x="100" y="128"/>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5" name="Freeform 12"/>
            <p:cNvSpPr>
              <a:spLocks noEditPoints="1"/>
            </p:cNvSpPr>
            <p:nvPr userDrawn="1"/>
          </p:nvSpPr>
          <p:spPr bwMode="auto">
            <a:xfrm>
              <a:off x="2977" y="1893"/>
              <a:ext cx="714" cy="749"/>
            </a:xfrm>
            <a:custGeom>
              <a:avLst/>
              <a:gdLst>
                <a:gd name="T0" fmla="*/ 169 w 169"/>
                <a:gd name="T1" fmla="*/ 82 h 177"/>
                <a:gd name="T2" fmla="*/ 169 w 169"/>
                <a:gd name="T3" fmla="*/ 100 h 177"/>
                <a:gd name="T4" fmla="*/ 56 w 169"/>
                <a:gd name="T5" fmla="*/ 100 h 177"/>
                <a:gd name="T6" fmla="*/ 105 w 169"/>
                <a:gd name="T7" fmla="*/ 139 h 177"/>
                <a:gd name="T8" fmla="*/ 148 w 169"/>
                <a:gd name="T9" fmla="*/ 126 h 177"/>
                <a:gd name="T10" fmla="*/ 162 w 169"/>
                <a:gd name="T11" fmla="*/ 158 h 177"/>
                <a:gd name="T12" fmla="*/ 86 w 169"/>
                <a:gd name="T13" fmla="*/ 177 h 177"/>
                <a:gd name="T14" fmla="*/ 0 w 169"/>
                <a:gd name="T15" fmla="*/ 89 h 177"/>
                <a:gd name="T16" fmla="*/ 90 w 169"/>
                <a:gd name="T17" fmla="*/ 0 h 177"/>
                <a:gd name="T18" fmla="*/ 169 w 169"/>
                <a:gd name="T19" fmla="*/ 82 h 177"/>
                <a:gd name="T20" fmla="*/ 115 w 169"/>
                <a:gd name="T21" fmla="*/ 66 h 177"/>
                <a:gd name="T22" fmla="*/ 88 w 169"/>
                <a:gd name="T23" fmla="*/ 36 h 177"/>
                <a:gd name="T24" fmla="*/ 57 w 169"/>
                <a:gd name="T25" fmla="*/ 66 h 177"/>
                <a:gd name="T26" fmla="*/ 115 w 169"/>
                <a:gd name="T27" fmla="*/ 6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7">
                  <a:moveTo>
                    <a:pt x="169" y="82"/>
                  </a:moveTo>
                  <a:cubicBezTo>
                    <a:pt x="169" y="88"/>
                    <a:pt x="169" y="94"/>
                    <a:pt x="169" y="100"/>
                  </a:cubicBezTo>
                  <a:cubicBezTo>
                    <a:pt x="56" y="100"/>
                    <a:pt x="56" y="100"/>
                    <a:pt x="56" y="100"/>
                  </a:cubicBezTo>
                  <a:cubicBezTo>
                    <a:pt x="57" y="125"/>
                    <a:pt x="69" y="139"/>
                    <a:pt x="105" y="139"/>
                  </a:cubicBezTo>
                  <a:cubicBezTo>
                    <a:pt x="121" y="139"/>
                    <a:pt x="140" y="132"/>
                    <a:pt x="148" y="126"/>
                  </a:cubicBezTo>
                  <a:cubicBezTo>
                    <a:pt x="162" y="158"/>
                    <a:pt x="162" y="158"/>
                    <a:pt x="162" y="158"/>
                  </a:cubicBezTo>
                  <a:cubicBezTo>
                    <a:pt x="139" y="170"/>
                    <a:pt x="114" y="177"/>
                    <a:pt x="86" y="177"/>
                  </a:cubicBezTo>
                  <a:cubicBezTo>
                    <a:pt x="33" y="177"/>
                    <a:pt x="0" y="143"/>
                    <a:pt x="0" y="89"/>
                  </a:cubicBezTo>
                  <a:cubicBezTo>
                    <a:pt x="0" y="34"/>
                    <a:pt x="44" y="0"/>
                    <a:pt x="90" y="0"/>
                  </a:cubicBezTo>
                  <a:cubicBezTo>
                    <a:pt x="148" y="0"/>
                    <a:pt x="169" y="34"/>
                    <a:pt x="169" y="82"/>
                  </a:cubicBezTo>
                  <a:moveTo>
                    <a:pt x="115" y="66"/>
                  </a:moveTo>
                  <a:cubicBezTo>
                    <a:pt x="116" y="47"/>
                    <a:pt x="106" y="36"/>
                    <a:pt x="88" y="36"/>
                  </a:cubicBezTo>
                  <a:cubicBezTo>
                    <a:pt x="70" y="36"/>
                    <a:pt x="60" y="49"/>
                    <a:pt x="57" y="66"/>
                  </a:cubicBezTo>
                  <a:lnTo>
                    <a:pt x="115" y="66"/>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6" name="Freeform 13"/>
            <p:cNvSpPr>
              <a:spLocks noEditPoints="1"/>
            </p:cNvSpPr>
            <p:nvPr userDrawn="1"/>
          </p:nvSpPr>
          <p:spPr bwMode="auto">
            <a:xfrm>
              <a:off x="2209" y="1889"/>
              <a:ext cx="772" cy="1134"/>
            </a:xfrm>
            <a:custGeom>
              <a:avLst/>
              <a:gdLst>
                <a:gd name="T0" fmla="*/ 183 w 183"/>
                <a:gd name="T1" fmla="*/ 195 h 268"/>
                <a:gd name="T2" fmla="*/ 84 w 183"/>
                <a:gd name="T3" fmla="*/ 268 h 268"/>
                <a:gd name="T4" fmla="*/ 0 w 183"/>
                <a:gd name="T5" fmla="*/ 215 h 268"/>
                <a:gd name="T6" fmla="*/ 28 w 183"/>
                <a:gd name="T7" fmla="*/ 176 h 268"/>
                <a:gd name="T8" fmla="*/ 12 w 183"/>
                <a:gd name="T9" fmla="*/ 165 h 268"/>
                <a:gd name="T10" fmla="*/ 4 w 183"/>
                <a:gd name="T11" fmla="*/ 139 h 268"/>
                <a:gd name="T12" fmla="*/ 36 w 183"/>
                <a:gd name="T13" fmla="*/ 97 h 268"/>
                <a:gd name="T14" fmla="*/ 13 w 183"/>
                <a:gd name="T15" fmla="*/ 56 h 268"/>
                <a:gd name="T16" fmla="*/ 92 w 183"/>
                <a:gd name="T17" fmla="*/ 0 h 268"/>
                <a:gd name="T18" fmla="*/ 167 w 183"/>
                <a:gd name="T19" fmla="*/ 54 h 268"/>
                <a:gd name="T20" fmla="*/ 86 w 183"/>
                <a:gd name="T21" fmla="*/ 112 h 268"/>
                <a:gd name="T22" fmla="*/ 65 w 183"/>
                <a:gd name="T23" fmla="*/ 110 h 268"/>
                <a:gd name="T24" fmla="*/ 53 w 183"/>
                <a:gd name="T25" fmla="*/ 124 h 268"/>
                <a:gd name="T26" fmla="*/ 78 w 183"/>
                <a:gd name="T27" fmla="*/ 139 h 268"/>
                <a:gd name="T28" fmla="*/ 120 w 183"/>
                <a:gd name="T29" fmla="*/ 139 h 268"/>
                <a:gd name="T30" fmla="*/ 183 w 183"/>
                <a:gd name="T31" fmla="*/ 195 h 268"/>
                <a:gd name="T32" fmla="*/ 116 w 183"/>
                <a:gd name="T33" fmla="*/ 56 h 268"/>
                <a:gd name="T34" fmla="*/ 90 w 183"/>
                <a:gd name="T35" fmla="*/ 31 h 268"/>
                <a:gd name="T36" fmla="*/ 65 w 183"/>
                <a:gd name="T37" fmla="*/ 56 h 268"/>
                <a:gd name="T38" fmla="*/ 89 w 183"/>
                <a:gd name="T39" fmla="*/ 82 h 268"/>
                <a:gd name="T40" fmla="*/ 116 w 183"/>
                <a:gd name="T41" fmla="*/ 56 h 268"/>
                <a:gd name="T42" fmla="*/ 130 w 183"/>
                <a:gd name="T43" fmla="*/ 202 h 268"/>
                <a:gd name="T44" fmla="*/ 107 w 183"/>
                <a:gd name="T45" fmla="*/ 184 h 268"/>
                <a:gd name="T46" fmla="*/ 61 w 183"/>
                <a:gd name="T47" fmla="*/ 184 h 268"/>
                <a:gd name="T48" fmla="*/ 43 w 183"/>
                <a:gd name="T49" fmla="*/ 208 h 268"/>
                <a:gd name="T50" fmla="*/ 87 w 183"/>
                <a:gd name="T51" fmla="*/ 233 h 268"/>
                <a:gd name="T52" fmla="*/ 130 w 183"/>
                <a:gd name="T53"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68">
                  <a:moveTo>
                    <a:pt x="183" y="195"/>
                  </a:moveTo>
                  <a:cubicBezTo>
                    <a:pt x="183" y="245"/>
                    <a:pt x="133" y="268"/>
                    <a:pt x="84" y="268"/>
                  </a:cubicBezTo>
                  <a:cubicBezTo>
                    <a:pt x="42" y="268"/>
                    <a:pt x="0" y="256"/>
                    <a:pt x="0" y="215"/>
                  </a:cubicBezTo>
                  <a:cubicBezTo>
                    <a:pt x="0" y="196"/>
                    <a:pt x="17" y="183"/>
                    <a:pt x="28" y="176"/>
                  </a:cubicBezTo>
                  <a:cubicBezTo>
                    <a:pt x="22" y="173"/>
                    <a:pt x="17" y="170"/>
                    <a:pt x="12" y="165"/>
                  </a:cubicBezTo>
                  <a:cubicBezTo>
                    <a:pt x="7" y="160"/>
                    <a:pt x="4" y="152"/>
                    <a:pt x="4" y="139"/>
                  </a:cubicBezTo>
                  <a:cubicBezTo>
                    <a:pt x="4" y="122"/>
                    <a:pt x="18" y="107"/>
                    <a:pt x="36" y="97"/>
                  </a:cubicBezTo>
                  <a:cubicBezTo>
                    <a:pt x="26" y="92"/>
                    <a:pt x="13" y="83"/>
                    <a:pt x="13" y="56"/>
                  </a:cubicBezTo>
                  <a:cubicBezTo>
                    <a:pt x="13" y="19"/>
                    <a:pt x="48" y="0"/>
                    <a:pt x="92" y="0"/>
                  </a:cubicBezTo>
                  <a:cubicBezTo>
                    <a:pt x="131" y="0"/>
                    <a:pt x="167" y="9"/>
                    <a:pt x="167" y="54"/>
                  </a:cubicBezTo>
                  <a:cubicBezTo>
                    <a:pt x="167" y="97"/>
                    <a:pt x="127" y="112"/>
                    <a:pt x="86" y="112"/>
                  </a:cubicBezTo>
                  <a:cubicBezTo>
                    <a:pt x="79" y="112"/>
                    <a:pt x="72" y="111"/>
                    <a:pt x="65" y="110"/>
                  </a:cubicBezTo>
                  <a:cubicBezTo>
                    <a:pt x="61" y="112"/>
                    <a:pt x="53" y="118"/>
                    <a:pt x="53" y="124"/>
                  </a:cubicBezTo>
                  <a:cubicBezTo>
                    <a:pt x="53" y="137"/>
                    <a:pt x="70" y="139"/>
                    <a:pt x="78" y="139"/>
                  </a:cubicBezTo>
                  <a:cubicBezTo>
                    <a:pt x="120" y="139"/>
                    <a:pt x="120" y="139"/>
                    <a:pt x="120" y="139"/>
                  </a:cubicBezTo>
                  <a:cubicBezTo>
                    <a:pt x="159" y="139"/>
                    <a:pt x="183" y="158"/>
                    <a:pt x="183" y="195"/>
                  </a:cubicBezTo>
                  <a:moveTo>
                    <a:pt x="116" y="56"/>
                  </a:moveTo>
                  <a:cubicBezTo>
                    <a:pt x="116" y="42"/>
                    <a:pt x="108" y="31"/>
                    <a:pt x="90" y="31"/>
                  </a:cubicBezTo>
                  <a:cubicBezTo>
                    <a:pt x="74" y="31"/>
                    <a:pt x="65" y="44"/>
                    <a:pt x="65" y="56"/>
                  </a:cubicBezTo>
                  <a:cubicBezTo>
                    <a:pt x="65" y="71"/>
                    <a:pt x="73" y="82"/>
                    <a:pt x="89" y="82"/>
                  </a:cubicBezTo>
                  <a:cubicBezTo>
                    <a:pt x="107" y="82"/>
                    <a:pt x="116" y="71"/>
                    <a:pt x="116" y="56"/>
                  </a:cubicBezTo>
                  <a:moveTo>
                    <a:pt x="130" y="202"/>
                  </a:moveTo>
                  <a:cubicBezTo>
                    <a:pt x="130" y="189"/>
                    <a:pt x="119" y="184"/>
                    <a:pt x="107" y="184"/>
                  </a:cubicBezTo>
                  <a:cubicBezTo>
                    <a:pt x="61" y="184"/>
                    <a:pt x="61" y="184"/>
                    <a:pt x="61" y="184"/>
                  </a:cubicBezTo>
                  <a:cubicBezTo>
                    <a:pt x="54" y="188"/>
                    <a:pt x="43" y="196"/>
                    <a:pt x="43" y="208"/>
                  </a:cubicBezTo>
                  <a:cubicBezTo>
                    <a:pt x="43" y="223"/>
                    <a:pt x="63" y="233"/>
                    <a:pt x="87" y="233"/>
                  </a:cubicBezTo>
                  <a:cubicBezTo>
                    <a:pt x="112" y="233"/>
                    <a:pt x="130" y="222"/>
                    <a:pt x="130" y="20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grpSp>
    </p:spTree>
    <p:extLst>
      <p:ext uri="{BB962C8B-B14F-4D97-AF65-F5344CB8AC3E}">
        <p14:creationId xmlns:p14="http://schemas.microsoft.com/office/powerpoint/2010/main" val="21170545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8_Title and Content">
    <p:bg>
      <p:bgPr>
        <a:blipFill dpi="0" rotWithShape="1">
          <a:blip r:embed="rId2">
            <a:extLst>
              <a:ext uri="{BEBA8EAE-BF5A-486C-A8C5-ECC9F3942E4B}">
                <a14:imgProps xmlns:a14="http://schemas.microsoft.com/office/drawing/2010/main">
                  <a14:imgLayer r:embed="rId3">
                    <a14:imgEffect>
                      <a14:brightnessContrast bright="-1000" contrast="3800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408605" y="480551"/>
            <a:ext cx="3453744" cy="394135"/>
          </a:xfrm>
        </p:spPr>
        <p:txBody>
          <a:bodyPr lIns="0" tIns="0" rIns="0" bIns="0" anchor="t" anchorCtr="0">
            <a:noAutofit/>
          </a:bodyPr>
          <a:lstStyle>
            <a:lvl1pPr>
              <a:lnSpc>
                <a:spcPts val="2000"/>
              </a:lnSpc>
              <a:defRPr sz="2200" b="1" spc="-110" baseline="0">
                <a:solidFill>
                  <a:schemeClr val="bg1"/>
                </a:solidFill>
              </a:defRPr>
            </a:lvl1pPr>
          </a:lstStyle>
          <a:p>
            <a:r>
              <a:rPr lang="en-US" dirty="0" smtClean="0"/>
              <a:t>HEADING </a:t>
            </a:r>
            <a:br>
              <a:rPr lang="en-US" dirty="0" smtClean="0"/>
            </a:br>
            <a:r>
              <a:rPr lang="en-US" dirty="0" err="1"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grpSp>
        <p:nvGrpSpPr>
          <p:cNvPr id="7" name="Group 4"/>
          <p:cNvGrpSpPr>
            <a:grpSpLocks noChangeAspect="1"/>
          </p:cNvGrpSpPr>
          <p:nvPr userDrawn="1"/>
        </p:nvGrpSpPr>
        <p:grpSpPr bwMode="auto">
          <a:xfrm>
            <a:off x="7777683" y="6336825"/>
            <a:ext cx="1006679" cy="301654"/>
            <a:chOff x="0" y="1297"/>
            <a:chExt cx="5760" cy="1726"/>
          </a:xfrm>
        </p:grpSpPr>
        <p:sp>
          <p:nvSpPr>
            <p:cNvPr id="8" name="Freeform 5"/>
            <p:cNvSpPr>
              <a:spLocks/>
            </p:cNvSpPr>
            <p:nvPr userDrawn="1"/>
          </p:nvSpPr>
          <p:spPr bwMode="auto">
            <a:xfrm>
              <a:off x="4544" y="1686"/>
              <a:ext cx="532" cy="956"/>
            </a:xfrm>
            <a:custGeom>
              <a:avLst/>
              <a:gdLst>
                <a:gd name="T0" fmla="*/ 126 w 126"/>
                <a:gd name="T1" fmla="*/ 87 h 226"/>
                <a:gd name="T2" fmla="*/ 80 w 126"/>
                <a:gd name="T3" fmla="*/ 87 h 226"/>
                <a:gd name="T4" fmla="*/ 80 w 126"/>
                <a:gd name="T5" fmla="*/ 163 h 226"/>
                <a:gd name="T6" fmla="*/ 106 w 126"/>
                <a:gd name="T7" fmla="*/ 189 h 226"/>
                <a:gd name="T8" fmla="*/ 123 w 126"/>
                <a:gd name="T9" fmla="*/ 188 h 226"/>
                <a:gd name="T10" fmla="*/ 126 w 126"/>
                <a:gd name="T11" fmla="*/ 222 h 226"/>
                <a:gd name="T12" fmla="*/ 87 w 126"/>
                <a:gd name="T13" fmla="*/ 226 h 226"/>
                <a:gd name="T14" fmla="*/ 27 w 126"/>
                <a:gd name="T15" fmla="*/ 176 h 226"/>
                <a:gd name="T16" fmla="*/ 27 w 126"/>
                <a:gd name="T17" fmla="*/ 87 h 226"/>
                <a:gd name="T18" fmla="*/ 0 w 126"/>
                <a:gd name="T19" fmla="*/ 87 h 226"/>
                <a:gd name="T20" fmla="*/ 0 w 126"/>
                <a:gd name="T21" fmla="*/ 53 h 226"/>
                <a:gd name="T22" fmla="*/ 27 w 126"/>
                <a:gd name="T23" fmla="*/ 53 h 226"/>
                <a:gd name="T24" fmla="*/ 27 w 126"/>
                <a:gd name="T25" fmla="*/ 15 h 226"/>
                <a:gd name="T26" fmla="*/ 80 w 126"/>
                <a:gd name="T27" fmla="*/ 0 h 226"/>
                <a:gd name="T28" fmla="*/ 80 w 126"/>
                <a:gd name="T29" fmla="*/ 53 h 226"/>
                <a:gd name="T30" fmla="*/ 126 w 126"/>
                <a:gd name="T31" fmla="*/ 53 h 226"/>
                <a:gd name="T32" fmla="*/ 126 w 1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26">
                  <a:moveTo>
                    <a:pt x="126" y="87"/>
                  </a:moveTo>
                  <a:cubicBezTo>
                    <a:pt x="80" y="87"/>
                    <a:pt x="80" y="87"/>
                    <a:pt x="80" y="87"/>
                  </a:cubicBezTo>
                  <a:cubicBezTo>
                    <a:pt x="80" y="163"/>
                    <a:pt x="80" y="163"/>
                    <a:pt x="80" y="163"/>
                  </a:cubicBezTo>
                  <a:cubicBezTo>
                    <a:pt x="80" y="185"/>
                    <a:pt x="92" y="189"/>
                    <a:pt x="106" y="189"/>
                  </a:cubicBezTo>
                  <a:cubicBezTo>
                    <a:pt x="112" y="189"/>
                    <a:pt x="117" y="188"/>
                    <a:pt x="123" y="188"/>
                  </a:cubicBezTo>
                  <a:cubicBezTo>
                    <a:pt x="126" y="222"/>
                    <a:pt x="126" y="222"/>
                    <a:pt x="126" y="222"/>
                  </a:cubicBezTo>
                  <a:cubicBezTo>
                    <a:pt x="114" y="224"/>
                    <a:pt x="98" y="226"/>
                    <a:pt x="87" y="226"/>
                  </a:cubicBezTo>
                  <a:cubicBezTo>
                    <a:pt x="56" y="226"/>
                    <a:pt x="27" y="215"/>
                    <a:pt x="27" y="176"/>
                  </a:cubicBezTo>
                  <a:cubicBezTo>
                    <a:pt x="27" y="87"/>
                    <a:pt x="27" y="87"/>
                    <a:pt x="27" y="87"/>
                  </a:cubicBezTo>
                  <a:cubicBezTo>
                    <a:pt x="0" y="87"/>
                    <a:pt x="0" y="87"/>
                    <a:pt x="0" y="87"/>
                  </a:cubicBezTo>
                  <a:cubicBezTo>
                    <a:pt x="0" y="53"/>
                    <a:pt x="0" y="53"/>
                    <a:pt x="0" y="53"/>
                  </a:cubicBezTo>
                  <a:cubicBezTo>
                    <a:pt x="27" y="53"/>
                    <a:pt x="27" y="53"/>
                    <a:pt x="27" y="53"/>
                  </a:cubicBezTo>
                  <a:cubicBezTo>
                    <a:pt x="27" y="15"/>
                    <a:pt x="27" y="15"/>
                    <a:pt x="27" y="15"/>
                  </a:cubicBezTo>
                  <a:cubicBezTo>
                    <a:pt x="80" y="0"/>
                    <a:pt x="80" y="0"/>
                    <a:pt x="80" y="0"/>
                  </a:cubicBezTo>
                  <a:cubicBezTo>
                    <a:pt x="80" y="53"/>
                    <a:pt x="80" y="53"/>
                    <a:pt x="80" y="53"/>
                  </a:cubicBezTo>
                  <a:cubicBezTo>
                    <a:pt x="126" y="53"/>
                    <a:pt x="126" y="53"/>
                    <a:pt x="126" y="53"/>
                  </a:cubicBezTo>
                  <a:lnTo>
                    <a:pt x="126" y="87"/>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9" name="Freeform 6"/>
            <p:cNvSpPr>
              <a:spLocks/>
            </p:cNvSpPr>
            <p:nvPr userDrawn="1"/>
          </p:nvSpPr>
          <p:spPr bwMode="auto">
            <a:xfrm>
              <a:off x="3788" y="1893"/>
              <a:ext cx="688" cy="737"/>
            </a:xfrm>
            <a:custGeom>
              <a:avLst/>
              <a:gdLst>
                <a:gd name="T0" fmla="*/ 163 w 163"/>
                <a:gd name="T1" fmla="*/ 174 h 174"/>
                <a:gd name="T2" fmla="*/ 110 w 163"/>
                <a:gd name="T3" fmla="*/ 174 h 174"/>
                <a:gd name="T4" fmla="*/ 110 w 163"/>
                <a:gd name="T5" fmla="*/ 64 h 174"/>
                <a:gd name="T6" fmla="*/ 86 w 163"/>
                <a:gd name="T7" fmla="*/ 40 h 174"/>
                <a:gd name="T8" fmla="*/ 53 w 163"/>
                <a:gd name="T9" fmla="*/ 54 h 174"/>
                <a:gd name="T10" fmla="*/ 53 w 163"/>
                <a:gd name="T11" fmla="*/ 174 h 174"/>
                <a:gd name="T12" fmla="*/ 0 w 163"/>
                <a:gd name="T13" fmla="*/ 174 h 174"/>
                <a:gd name="T14" fmla="*/ 0 w 163"/>
                <a:gd name="T15" fmla="*/ 4 h 174"/>
                <a:gd name="T16" fmla="*/ 52 w 163"/>
                <a:gd name="T17" fmla="*/ 4 h 174"/>
                <a:gd name="T18" fmla="*/ 52 w 163"/>
                <a:gd name="T19" fmla="*/ 19 h 174"/>
                <a:gd name="T20" fmla="*/ 110 w 163"/>
                <a:gd name="T21" fmla="*/ 0 h 174"/>
                <a:gd name="T22" fmla="*/ 163 w 163"/>
                <a:gd name="T23" fmla="*/ 53 h 174"/>
                <a:gd name="T24" fmla="*/ 163 w 163"/>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4">
                  <a:moveTo>
                    <a:pt x="163" y="174"/>
                  </a:moveTo>
                  <a:cubicBezTo>
                    <a:pt x="110" y="174"/>
                    <a:pt x="110" y="174"/>
                    <a:pt x="110" y="174"/>
                  </a:cubicBezTo>
                  <a:cubicBezTo>
                    <a:pt x="110" y="64"/>
                    <a:pt x="110" y="64"/>
                    <a:pt x="110" y="64"/>
                  </a:cubicBezTo>
                  <a:cubicBezTo>
                    <a:pt x="110" y="48"/>
                    <a:pt x="104" y="40"/>
                    <a:pt x="86" y="40"/>
                  </a:cubicBezTo>
                  <a:cubicBezTo>
                    <a:pt x="72" y="40"/>
                    <a:pt x="63" y="46"/>
                    <a:pt x="53" y="54"/>
                  </a:cubicBezTo>
                  <a:cubicBezTo>
                    <a:pt x="53" y="174"/>
                    <a:pt x="53" y="174"/>
                    <a:pt x="53" y="174"/>
                  </a:cubicBezTo>
                  <a:cubicBezTo>
                    <a:pt x="0" y="174"/>
                    <a:pt x="0" y="174"/>
                    <a:pt x="0" y="174"/>
                  </a:cubicBezTo>
                  <a:cubicBezTo>
                    <a:pt x="0" y="4"/>
                    <a:pt x="0" y="4"/>
                    <a:pt x="0" y="4"/>
                  </a:cubicBezTo>
                  <a:cubicBezTo>
                    <a:pt x="52" y="4"/>
                    <a:pt x="52" y="4"/>
                    <a:pt x="52" y="4"/>
                  </a:cubicBezTo>
                  <a:cubicBezTo>
                    <a:pt x="52" y="19"/>
                    <a:pt x="52" y="19"/>
                    <a:pt x="52" y="19"/>
                  </a:cubicBezTo>
                  <a:cubicBezTo>
                    <a:pt x="69" y="7"/>
                    <a:pt x="89" y="0"/>
                    <a:pt x="110" y="0"/>
                  </a:cubicBezTo>
                  <a:cubicBezTo>
                    <a:pt x="144" y="0"/>
                    <a:pt x="163" y="21"/>
                    <a:pt x="163" y="53"/>
                  </a:cubicBezTo>
                  <a:lnTo>
                    <a:pt x="163"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0" name="Freeform 7"/>
            <p:cNvSpPr>
              <a:spLocks/>
            </p:cNvSpPr>
            <p:nvPr userDrawn="1"/>
          </p:nvSpPr>
          <p:spPr bwMode="auto">
            <a:xfrm>
              <a:off x="2749" y="1297"/>
              <a:ext cx="591" cy="584"/>
            </a:xfrm>
            <a:custGeom>
              <a:avLst/>
              <a:gdLst>
                <a:gd name="T0" fmla="*/ 140 w 140"/>
                <a:gd name="T1" fmla="*/ 0 h 138"/>
                <a:gd name="T2" fmla="*/ 99 w 140"/>
                <a:gd name="T3" fmla="*/ 113 h 138"/>
                <a:gd name="T4" fmla="*/ 35 w 140"/>
                <a:gd name="T5" fmla="*/ 133 h 138"/>
                <a:gd name="T6" fmla="*/ 5 w 140"/>
                <a:gd name="T7" fmla="*/ 138 h 138"/>
                <a:gd name="T8" fmla="*/ 0 w 140"/>
                <a:gd name="T9" fmla="*/ 101 h 138"/>
                <a:gd name="T10" fmla="*/ 20 w 140"/>
                <a:gd name="T11" fmla="*/ 44 h 138"/>
                <a:gd name="T12" fmla="*/ 140 w 140"/>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40" h="138">
                  <a:moveTo>
                    <a:pt x="140" y="0"/>
                  </a:moveTo>
                  <a:cubicBezTo>
                    <a:pt x="113" y="45"/>
                    <a:pt x="125" y="86"/>
                    <a:pt x="99" y="113"/>
                  </a:cubicBezTo>
                  <a:cubicBezTo>
                    <a:pt x="78" y="134"/>
                    <a:pt x="58" y="133"/>
                    <a:pt x="35" y="133"/>
                  </a:cubicBezTo>
                  <a:cubicBezTo>
                    <a:pt x="27" y="133"/>
                    <a:pt x="12" y="134"/>
                    <a:pt x="5" y="138"/>
                  </a:cubicBezTo>
                  <a:cubicBezTo>
                    <a:pt x="2" y="126"/>
                    <a:pt x="0" y="113"/>
                    <a:pt x="0" y="101"/>
                  </a:cubicBezTo>
                  <a:cubicBezTo>
                    <a:pt x="0" y="79"/>
                    <a:pt x="5" y="60"/>
                    <a:pt x="20" y="44"/>
                  </a:cubicBezTo>
                  <a:cubicBezTo>
                    <a:pt x="50" y="15"/>
                    <a:pt x="104" y="5"/>
                    <a:pt x="140" y="0"/>
                  </a:cubicBezTo>
                </a:path>
              </a:pathLst>
            </a:custGeom>
            <a:solidFill>
              <a:srgbClr val="008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1" name="Freeform 8"/>
            <p:cNvSpPr>
              <a:spLocks/>
            </p:cNvSpPr>
            <p:nvPr userDrawn="1"/>
          </p:nvSpPr>
          <p:spPr bwMode="auto">
            <a:xfrm>
              <a:off x="1448" y="1893"/>
              <a:ext cx="685" cy="737"/>
            </a:xfrm>
            <a:custGeom>
              <a:avLst/>
              <a:gdLst>
                <a:gd name="T0" fmla="*/ 162 w 162"/>
                <a:gd name="T1" fmla="*/ 174 h 174"/>
                <a:gd name="T2" fmla="*/ 110 w 162"/>
                <a:gd name="T3" fmla="*/ 174 h 174"/>
                <a:gd name="T4" fmla="*/ 110 w 162"/>
                <a:gd name="T5" fmla="*/ 64 h 174"/>
                <a:gd name="T6" fmla="*/ 85 w 162"/>
                <a:gd name="T7" fmla="*/ 40 h 174"/>
                <a:gd name="T8" fmla="*/ 52 w 162"/>
                <a:gd name="T9" fmla="*/ 54 h 174"/>
                <a:gd name="T10" fmla="*/ 52 w 162"/>
                <a:gd name="T11" fmla="*/ 174 h 174"/>
                <a:gd name="T12" fmla="*/ 0 w 162"/>
                <a:gd name="T13" fmla="*/ 174 h 174"/>
                <a:gd name="T14" fmla="*/ 0 w 162"/>
                <a:gd name="T15" fmla="*/ 4 h 174"/>
                <a:gd name="T16" fmla="*/ 51 w 162"/>
                <a:gd name="T17" fmla="*/ 4 h 174"/>
                <a:gd name="T18" fmla="*/ 51 w 162"/>
                <a:gd name="T19" fmla="*/ 19 h 174"/>
                <a:gd name="T20" fmla="*/ 109 w 162"/>
                <a:gd name="T21" fmla="*/ 0 h 174"/>
                <a:gd name="T22" fmla="*/ 162 w 162"/>
                <a:gd name="T23" fmla="*/ 53 h 174"/>
                <a:gd name="T24" fmla="*/ 162 w 16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4">
                  <a:moveTo>
                    <a:pt x="162" y="174"/>
                  </a:moveTo>
                  <a:cubicBezTo>
                    <a:pt x="110" y="174"/>
                    <a:pt x="110" y="174"/>
                    <a:pt x="110" y="174"/>
                  </a:cubicBezTo>
                  <a:cubicBezTo>
                    <a:pt x="110" y="64"/>
                    <a:pt x="110" y="64"/>
                    <a:pt x="110" y="64"/>
                  </a:cubicBezTo>
                  <a:cubicBezTo>
                    <a:pt x="110" y="48"/>
                    <a:pt x="103" y="40"/>
                    <a:pt x="85" y="40"/>
                  </a:cubicBezTo>
                  <a:cubicBezTo>
                    <a:pt x="71" y="40"/>
                    <a:pt x="62" y="46"/>
                    <a:pt x="52" y="54"/>
                  </a:cubicBezTo>
                  <a:cubicBezTo>
                    <a:pt x="52" y="174"/>
                    <a:pt x="52" y="174"/>
                    <a:pt x="52" y="174"/>
                  </a:cubicBezTo>
                  <a:cubicBezTo>
                    <a:pt x="0" y="174"/>
                    <a:pt x="0" y="174"/>
                    <a:pt x="0" y="174"/>
                  </a:cubicBezTo>
                  <a:cubicBezTo>
                    <a:pt x="0" y="4"/>
                    <a:pt x="0" y="4"/>
                    <a:pt x="0" y="4"/>
                  </a:cubicBezTo>
                  <a:cubicBezTo>
                    <a:pt x="51" y="4"/>
                    <a:pt x="51" y="4"/>
                    <a:pt x="51" y="4"/>
                  </a:cubicBezTo>
                  <a:cubicBezTo>
                    <a:pt x="51" y="19"/>
                    <a:pt x="51" y="19"/>
                    <a:pt x="51" y="19"/>
                  </a:cubicBezTo>
                  <a:cubicBezTo>
                    <a:pt x="68" y="7"/>
                    <a:pt x="88" y="0"/>
                    <a:pt x="109" y="0"/>
                  </a:cubicBezTo>
                  <a:cubicBezTo>
                    <a:pt x="143" y="0"/>
                    <a:pt x="162" y="21"/>
                    <a:pt x="162" y="53"/>
                  </a:cubicBezTo>
                  <a:lnTo>
                    <a:pt x="162"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2" name="Freeform 9"/>
            <p:cNvSpPr>
              <a:spLocks/>
            </p:cNvSpPr>
            <p:nvPr userDrawn="1"/>
          </p:nvSpPr>
          <p:spPr bwMode="auto">
            <a:xfrm>
              <a:off x="562" y="1910"/>
              <a:ext cx="840" cy="1100"/>
            </a:xfrm>
            <a:custGeom>
              <a:avLst/>
              <a:gdLst>
                <a:gd name="T0" fmla="*/ 199 w 199"/>
                <a:gd name="T1" fmla="*/ 0 h 260"/>
                <a:gd name="T2" fmla="*/ 114 w 199"/>
                <a:gd name="T3" fmla="*/ 205 h 260"/>
                <a:gd name="T4" fmla="*/ 39 w 199"/>
                <a:gd name="T5" fmla="*/ 260 h 260"/>
                <a:gd name="T6" fmla="*/ 0 w 199"/>
                <a:gd name="T7" fmla="*/ 255 h 260"/>
                <a:gd name="T8" fmla="*/ 8 w 199"/>
                <a:gd name="T9" fmla="*/ 221 h 260"/>
                <a:gd name="T10" fmla="*/ 31 w 199"/>
                <a:gd name="T11" fmla="*/ 224 h 260"/>
                <a:gd name="T12" fmla="*/ 74 w 199"/>
                <a:gd name="T13" fmla="*/ 181 h 260"/>
                <a:gd name="T14" fmla="*/ 79 w 199"/>
                <a:gd name="T15" fmla="*/ 170 h 260"/>
                <a:gd name="T16" fmla="*/ 13 w 199"/>
                <a:gd name="T17" fmla="*/ 0 h 260"/>
                <a:gd name="T18" fmla="*/ 70 w 199"/>
                <a:gd name="T19" fmla="*/ 0 h 260"/>
                <a:gd name="T20" fmla="*/ 101 w 199"/>
                <a:gd name="T21" fmla="*/ 84 h 260"/>
                <a:gd name="T22" fmla="*/ 108 w 199"/>
                <a:gd name="T23" fmla="*/ 112 h 260"/>
                <a:gd name="T24" fmla="*/ 118 w 199"/>
                <a:gd name="T25" fmla="*/ 82 h 260"/>
                <a:gd name="T26" fmla="*/ 149 w 199"/>
                <a:gd name="T27" fmla="*/ 0 h 260"/>
                <a:gd name="T28" fmla="*/ 199 w 199"/>
                <a:gd name="T2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0">
                  <a:moveTo>
                    <a:pt x="199" y="0"/>
                  </a:moveTo>
                  <a:cubicBezTo>
                    <a:pt x="114" y="205"/>
                    <a:pt x="114" y="205"/>
                    <a:pt x="114" y="205"/>
                  </a:cubicBezTo>
                  <a:cubicBezTo>
                    <a:pt x="101" y="237"/>
                    <a:pt x="75" y="260"/>
                    <a:pt x="39" y="260"/>
                  </a:cubicBezTo>
                  <a:cubicBezTo>
                    <a:pt x="22" y="260"/>
                    <a:pt x="12" y="258"/>
                    <a:pt x="0" y="255"/>
                  </a:cubicBezTo>
                  <a:cubicBezTo>
                    <a:pt x="8" y="221"/>
                    <a:pt x="8" y="221"/>
                    <a:pt x="8" y="221"/>
                  </a:cubicBezTo>
                  <a:cubicBezTo>
                    <a:pt x="17" y="223"/>
                    <a:pt x="24" y="224"/>
                    <a:pt x="31" y="224"/>
                  </a:cubicBezTo>
                  <a:cubicBezTo>
                    <a:pt x="52" y="224"/>
                    <a:pt x="63" y="206"/>
                    <a:pt x="74" y="181"/>
                  </a:cubicBezTo>
                  <a:cubicBezTo>
                    <a:pt x="79" y="170"/>
                    <a:pt x="79" y="170"/>
                    <a:pt x="79" y="170"/>
                  </a:cubicBezTo>
                  <a:cubicBezTo>
                    <a:pt x="13" y="0"/>
                    <a:pt x="13" y="0"/>
                    <a:pt x="13" y="0"/>
                  </a:cubicBezTo>
                  <a:cubicBezTo>
                    <a:pt x="70" y="0"/>
                    <a:pt x="70" y="0"/>
                    <a:pt x="70" y="0"/>
                  </a:cubicBezTo>
                  <a:cubicBezTo>
                    <a:pt x="101" y="84"/>
                    <a:pt x="101" y="84"/>
                    <a:pt x="101" y="84"/>
                  </a:cubicBezTo>
                  <a:cubicBezTo>
                    <a:pt x="104" y="94"/>
                    <a:pt x="106" y="104"/>
                    <a:pt x="108" y="112"/>
                  </a:cubicBezTo>
                  <a:cubicBezTo>
                    <a:pt x="110" y="104"/>
                    <a:pt x="114" y="92"/>
                    <a:pt x="118" y="82"/>
                  </a:cubicBezTo>
                  <a:cubicBezTo>
                    <a:pt x="149" y="0"/>
                    <a:pt x="149" y="0"/>
                    <a:pt x="149" y="0"/>
                  </a:cubicBezTo>
                  <a:lnTo>
                    <a:pt x="199" y="0"/>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3" name="Freeform 10"/>
            <p:cNvSpPr>
              <a:spLocks/>
            </p:cNvSpPr>
            <p:nvPr userDrawn="1"/>
          </p:nvSpPr>
          <p:spPr bwMode="auto">
            <a:xfrm>
              <a:off x="0" y="1881"/>
              <a:ext cx="612" cy="761"/>
            </a:xfrm>
            <a:custGeom>
              <a:avLst/>
              <a:gdLst>
                <a:gd name="T0" fmla="*/ 145 w 145"/>
                <a:gd name="T1" fmla="*/ 122 h 180"/>
                <a:gd name="T2" fmla="*/ 70 w 145"/>
                <a:gd name="T3" fmla="*/ 180 h 180"/>
                <a:gd name="T4" fmla="*/ 0 w 145"/>
                <a:gd name="T5" fmla="*/ 166 h 180"/>
                <a:gd name="T6" fmla="*/ 15 w 145"/>
                <a:gd name="T7" fmla="*/ 132 h 180"/>
                <a:gd name="T8" fmla="*/ 63 w 145"/>
                <a:gd name="T9" fmla="*/ 143 h 180"/>
                <a:gd name="T10" fmla="*/ 92 w 145"/>
                <a:gd name="T11" fmla="*/ 127 h 180"/>
                <a:gd name="T12" fmla="*/ 80 w 145"/>
                <a:gd name="T13" fmla="*/ 114 h 180"/>
                <a:gd name="T14" fmla="*/ 44 w 145"/>
                <a:gd name="T15" fmla="*/ 105 h 180"/>
                <a:gd name="T16" fmla="*/ 5 w 145"/>
                <a:gd name="T17" fmla="*/ 57 h 180"/>
                <a:gd name="T18" fmla="*/ 75 w 145"/>
                <a:gd name="T19" fmla="*/ 0 h 180"/>
                <a:gd name="T20" fmla="*/ 135 w 145"/>
                <a:gd name="T21" fmla="*/ 8 h 180"/>
                <a:gd name="T22" fmla="*/ 121 w 145"/>
                <a:gd name="T23" fmla="*/ 42 h 180"/>
                <a:gd name="T24" fmla="*/ 82 w 145"/>
                <a:gd name="T25" fmla="*/ 35 h 180"/>
                <a:gd name="T26" fmla="*/ 58 w 145"/>
                <a:gd name="T27" fmla="*/ 49 h 180"/>
                <a:gd name="T28" fmla="*/ 68 w 145"/>
                <a:gd name="T29" fmla="*/ 61 h 180"/>
                <a:gd name="T30" fmla="*/ 101 w 145"/>
                <a:gd name="T31" fmla="*/ 69 h 180"/>
                <a:gd name="T32" fmla="*/ 145 w 145"/>
                <a:gd name="T3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80">
                  <a:moveTo>
                    <a:pt x="145" y="122"/>
                  </a:moveTo>
                  <a:cubicBezTo>
                    <a:pt x="145" y="159"/>
                    <a:pt x="111" y="180"/>
                    <a:pt x="70" y="180"/>
                  </a:cubicBezTo>
                  <a:cubicBezTo>
                    <a:pt x="44" y="180"/>
                    <a:pt x="23" y="175"/>
                    <a:pt x="0" y="166"/>
                  </a:cubicBezTo>
                  <a:cubicBezTo>
                    <a:pt x="15" y="132"/>
                    <a:pt x="15" y="132"/>
                    <a:pt x="15" y="132"/>
                  </a:cubicBezTo>
                  <a:cubicBezTo>
                    <a:pt x="28" y="137"/>
                    <a:pt x="47" y="143"/>
                    <a:pt x="63" y="143"/>
                  </a:cubicBezTo>
                  <a:cubicBezTo>
                    <a:pt x="75" y="143"/>
                    <a:pt x="92" y="142"/>
                    <a:pt x="92" y="127"/>
                  </a:cubicBezTo>
                  <a:cubicBezTo>
                    <a:pt x="92" y="120"/>
                    <a:pt x="88" y="116"/>
                    <a:pt x="80" y="114"/>
                  </a:cubicBezTo>
                  <a:cubicBezTo>
                    <a:pt x="70" y="111"/>
                    <a:pt x="54" y="108"/>
                    <a:pt x="44" y="105"/>
                  </a:cubicBezTo>
                  <a:cubicBezTo>
                    <a:pt x="23" y="99"/>
                    <a:pt x="5" y="88"/>
                    <a:pt x="5" y="57"/>
                  </a:cubicBezTo>
                  <a:cubicBezTo>
                    <a:pt x="5" y="21"/>
                    <a:pt x="35" y="0"/>
                    <a:pt x="75" y="0"/>
                  </a:cubicBezTo>
                  <a:cubicBezTo>
                    <a:pt x="102" y="0"/>
                    <a:pt x="120" y="3"/>
                    <a:pt x="135" y="8"/>
                  </a:cubicBezTo>
                  <a:cubicBezTo>
                    <a:pt x="121" y="42"/>
                    <a:pt x="121" y="42"/>
                    <a:pt x="121" y="42"/>
                  </a:cubicBezTo>
                  <a:cubicBezTo>
                    <a:pt x="115" y="39"/>
                    <a:pt x="96" y="35"/>
                    <a:pt x="82" y="35"/>
                  </a:cubicBezTo>
                  <a:cubicBezTo>
                    <a:pt x="68" y="35"/>
                    <a:pt x="58" y="40"/>
                    <a:pt x="58" y="49"/>
                  </a:cubicBezTo>
                  <a:cubicBezTo>
                    <a:pt x="58" y="53"/>
                    <a:pt x="61" y="59"/>
                    <a:pt x="68" y="61"/>
                  </a:cubicBezTo>
                  <a:cubicBezTo>
                    <a:pt x="77" y="64"/>
                    <a:pt x="90" y="67"/>
                    <a:pt x="101" y="69"/>
                  </a:cubicBezTo>
                  <a:cubicBezTo>
                    <a:pt x="123" y="74"/>
                    <a:pt x="145" y="87"/>
                    <a:pt x="145" y="12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4" name="Freeform 11"/>
            <p:cNvSpPr>
              <a:spLocks noEditPoints="1"/>
            </p:cNvSpPr>
            <p:nvPr userDrawn="1"/>
          </p:nvSpPr>
          <p:spPr bwMode="auto">
            <a:xfrm>
              <a:off x="5122" y="1893"/>
              <a:ext cx="638" cy="749"/>
            </a:xfrm>
            <a:custGeom>
              <a:avLst/>
              <a:gdLst>
                <a:gd name="T0" fmla="*/ 151 w 151"/>
                <a:gd name="T1" fmla="*/ 174 h 177"/>
                <a:gd name="T2" fmla="*/ 102 w 151"/>
                <a:gd name="T3" fmla="*/ 174 h 177"/>
                <a:gd name="T4" fmla="*/ 102 w 151"/>
                <a:gd name="T5" fmla="*/ 160 h 177"/>
                <a:gd name="T6" fmla="*/ 53 w 151"/>
                <a:gd name="T7" fmla="*/ 177 h 177"/>
                <a:gd name="T8" fmla="*/ 0 w 151"/>
                <a:gd name="T9" fmla="*/ 130 h 177"/>
                <a:gd name="T10" fmla="*/ 100 w 151"/>
                <a:gd name="T11" fmla="*/ 64 h 177"/>
                <a:gd name="T12" fmla="*/ 100 w 151"/>
                <a:gd name="T13" fmla="*/ 60 h 177"/>
                <a:gd name="T14" fmla="*/ 70 w 151"/>
                <a:gd name="T15" fmla="*/ 36 h 177"/>
                <a:gd name="T16" fmla="*/ 21 w 151"/>
                <a:gd name="T17" fmla="*/ 52 h 177"/>
                <a:gd name="T18" fmla="*/ 8 w 151"/>
                <a:gd name="T19" fmla="*/ 21 h 177"/>
                <a:gd name="T20" fmla="*/ 85 w 151"/>
                <a:gd name="T21" fmla="*/ 0 h 177"/>
                <a:gd name="T22" fmla="*/ 151 w 151"/>
                <a:gd name="T23" fmla="*/ 53 h 177"/>
                <a:gd name="T24" fmla="*/ 151 w 151"/>
                <a:gd name="T25" fmla="*/ 174 h 177"/>
                <a:gd name="T26" fmla="*/ 100 w 151"/>
                <a:gd name="T27" fmla="*/ 128 h 177"/>
                <a:gd name="T28" fmla="*/ 100 w 151"/>
                <a:gd name="T29" fmla="*/ 97 h 177"/>
                <a:gd name="T30" fmla="*/ 53 w 151"/>
                <a:gd name="T31" fmla="*/ 122 h 177"/>
                <a:gd name="T32" fmla="*/ 74 w 151"/>
                <a:gd name="T33" fmla="*/ 141 h 177"/>
                <a:gd name="T34" fmla="*/ 100 w 151"/>
                <a:gd name="T35"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77">
                  <a:moveTo>
                    <a:pt x="151" y="174"/>
                  </a:moveTo>
                  <a:cubicBezTo>
                    <a:pt x="102" y="174"/>
                    <a:pt x="102" y="174"/>
                    <a:pt x="102" y="174"/>
                  </a:cubicBezTo>
                  <a:cubicBezTo>
                    <a:pt x="102" y="160"/>
                    <a:pt x="102" y="160"/>
                    <a:pt x="102" y="160"/>
                  </a:cubicBezTo>
                  <a:cubicBezTo>
                    <a:pt x="89" y="172"/>
                    <a:pt x="72" y="177"/>
                    <a:pt x="53" y="177"/>
                  </a:cubicBezTo>
                  <a:cubicBezTo>
                    <a:pt x="22" y="177"/>
                    <a:pt x="0" y="162"/>
                    <a:pt x="0" y="130"/>
                  </a:cubicBezTo>
                  <a:cubicBezTo>
                    <a:pt x="0" y="73"/>
                    <a:pt x="56" y="65"/>
                    <a:pt x="100" y="64"/>
                  </a:cubicBezTo>
                  <a:cubicBezTo>
                    <a:pt x="100" y="60"/>
                    <a:pt x="100" y="60"/>
                    <a:pt x="100" y="60"/>
                  </a:cubicBezTo>
                  <a:cubicBezTo>
                    <a:pt x="100" y="46"/>
                    <a:pt x="95" y="36"/>
                    <a:pt x="70" y="36"/>
                  </a:cubicBezTo>
                  <a:cubicBezTo>
                    <a:pt x="53" y="36"/>
                    <a:pt x="33" y="44"/>
                    <a:pt x="21" y="52"/>
                  </a:cubicBezTo>
                  <a:cubicBezTo>
                    <a:pt x="8" y="21"/>
                    <a:pt x="8" y="21"/>
                    <a:pt x="8" y="21"/>
                  </a:cubicBezTo>
                  <a:cubicBezTo>
                    <a:pt x="30" y="8"/>
                    <a:pt x="58" y="0"/>
                    <a:pt x="85" y="0"/>
                  </a:cubicBezTo>
                  <a:cubicBezTo>
                    <a:pt x="125" y="0"/>
                    <a:pt x="151" y="19"/>
                    <a:pt x="151" y="53"/>
                  </a:cubicBezTo>
                  <a:lnTo>
                    <a:pt x="151" y="174"/>
                  </a:lnTo>
                  <a:close/>
                  <a:moveTo>
                    <a:pt x="100" y="128"/>
                  </a:moveTo>
                  <a:cubicBezTo>
                    <a:pt x="100" y="97"/>
                    <a:pt x="100" y="97"/>
                    <a:pt x="100" y="97"/>
                  </a:cubicBezTo>
                  <a:cubicBezTo>
                    <a:pt x="76" y="96"/>
                    <a:pt x="53" y="99"/>
                    <a:pt x="53" y="122"/>
                  </a:cubicBezTo>
                  <a:cubicBezTo>
                    <a:pt x="53" y="137"/>
                    <a:pt x="65" y="141"/>
                    <a:pt x="74" y="141"/>
                  </a:cubicBezTo>
                  <a:cubicBezTo>
                    <a:pt x="85" y="141"/>
                    <a:pt x="94" y="136"/>
                    <a:pt x="100" y="128"/>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5" name="Freeform 12"/>
            <p:cNvSpPr>
              <a:spLocks noEditPoints="1"/>
            </p:cNvSpPr>
            <p:nvPr userDrawn="1"/>
          </p:nvSpPr>
          <p:spPr bwMode="auto">
            <a:xfrm>
              <a:off x="2977" y="1893"/>
              <a:ext cx="714" cy="749"/>
            </a:xfrm>
            <a:custGeom>
              <a:avLst/>
              <a:gdLst>
                <a:gd name="T0" fmla="*/ 169 w 169"/>
                <a:gd name="T1" fmla="*/ 82 h 177"/>
                <a:gd name="T2" fmla="*/ 169 w 169"/>
                <a:gd name="T3" fmla="*/ 100 h 177"/>
                <a:gd name="T4" fmla="*/ 56 w 169"/>
                <a:gd name="T5" fmla="*/ 100 h 177"/>
                <a:gd name="T6" fmla="*/ 105 w 169"/>
                <a:gd name="T7" fmla="*/ 139 h 177"/>
                <a:gd name="T8" fmla="*/ 148 w 169"/>
                <a:gd name="T9" fmla="*/ 126 h 177"/>
                <a:gd name="T10" fmla="*/ 162 w 169"/>
                <a:gd name="T11" fmla="*/ 158 h 177"/>
                <a:gd name="T12" fmla="*/ 86 w 169"/>
                <a:gd name="T13" fmla="*/ 177 h 177"/>
                <a:gd name="T14" fmla="*/ 0 w 169"/>
                <a:gd name="T15" fmla="*/ 89 h 177"/>
                <a:gd name="T16" fmla="*/ 90 w 169"/>
                <a:gd name="T17" fmla="*/ 0 h 177"/>
                <a:gd name="T18" fmla="*/ 169 w 169"/>
                <a:gd name="T19" fmla="*/ 82 h 177"/>
                <a:gd name="T20" fmla="*/ 115 w 169"/>
                <a:gd name="T21" fmla="*/ 66 h 177"/>
                <a:gd name="T22" fmla="*/ 88 w 169"/>
                <a:gd name="T23" fmla="*/ 36 h 177"/>
                <a:gd name="T24" fmla="*/ 57 w 169"/>
                <a:gd name="T25" fmla="*/ 66 h 177"/>
                <a:gd name="T26" fmla="*/ 115 w 169"/>
                <a:gd name="T27" fmla="*/ 6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7">
                  <a:moveTo>
                    <a:pt x="169" y="82"/>
                  </a:moveTo>
                  <a:cubicBezTo>
                    <a:pt x="169" y="88"/>
                    <a:pt x="169" y="94"/>
                    <a:pt x="169" y="100"/>
                  </a:cubicBezTo>
                  <a:cubicBezTo>
                    <a:pt x="56" y="100"/>
                    <a:pt x="56" y="100"/>
                    <a:pt x="56" y="100"/>
                  </a:cubicBezTo>
                  <a:cubicBezTo>
                    <a:pt x="57" y="125"/>
                    <a:pt x="69" y="139"/>
                    <a:pt x="105" y="139"/>
                  </a:cubicBezTo>
                  <a:cubicBezTo>
                    <a:pt x="121" y="139"/>
                    <a:pt x="140" y="132"/>
                    <a:pt x="148" y="126"/>
                  </a:cubicBezTo>
                  <a:cubicBezTo>
                    <a:pt x="162" y="158"/>
                    <a:pt x="162" y="158"/>
                    <a:pt x="162" y="158"/>
                  </a:cubicBezTo>
                  <a:cubicBezTo>
                    <a:pt x="139" y="170"/>
                    <a:pt x="114" y="177"/>
                    <a:pt x="86" y="177"/>
                  </a:cubicBezTo>
                  <a:cubicBezTo>
                    <a:pt x="33" y="177"/>
                    <a:pt x="0" y="143"/>
                    <a:pt x="0" y="89"/>
                  </a:cubicBezTo>
                  <a:cubicBezTo>
                    <a:pt x="0" y="34"/>
                    <a:pt x="44" y="0"/>
                    <a:pt x="90" y="0"/>
                  </a:cubicBezTo>
                  <a:cubicBezTo>
                    <a:pt x="148" y="0"/>
                    <a:pt x="169" y="34"/>
                    <a:pt x="169" y="82"/>
                  </a:cubicBezTo>
                  <a:moveTo>
                    <a:pt x="115" y="66"/>
                  </a:moveTo>
                  <a:cubicBezTo>
                    <a:pt x="116" y="47"/>
                    <a:pt x="106" y="36"/>
                    <a:pt x="88" y="36"/>
                  </a:cubicBezTo>
                  <a:cubicBezTo>
                    <a:pt x="70" y="36"/>
                    <a:pt x="60" y="49"/>
                    <a:pt x="57" y="66"/>
                  </a:cubicBezTo>
                  <a:lnTo>
                    <a:pt x="115" y="66"/>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6" name="Freeform 13"/>
            <p:cNvSpPr>
              <a:spLocks noEditPoints="1"/>
            </p:cNvSpPr>
            <p:nvPr userDrawn="1"/>
          </p:nvSpPr>
          <p:spPr bwMode="auto">
            <a:xfrm>
              <a:off x="2209" y="1889"/>
              <a:ext cx="772" cy="1134"/>
            </a:xfrm>
            <a:custGeom>
              <a:avLst/>
              <a:gdLst>
                <a:gd name="T0" fmla="*/ 183 w 183"/>
                <a:gd name="T1" fmla="*/ 195 h 268"/>
                <a:gd name="T2" fmla="*/ 84 w 183"/>
                <a:gd name="T3" fmla="*/ 268 h 268"/>
                <a:gd name="T4" fmla="*/ 0 w 183"/>
                <a:gd name="T5" fmla="*/ 215 h 268"/>
                <a:gd name="T6" fmla="*/ 28 w 183"/>
                <a:gd name="T7" fmla="*/ 176 h 268"/>
                <a:gd name="T8" fmla="*/ 12 w 183"/>
                <a:gd name="T9" fmla="*/ 165 h 268"/>
                <a:gd name="T10" fmla="*/ 4 w 183"/>
                <a:gd name="T11" fmla="*/ 139 h 268"/>
                <a:gd name="T12" fmla="*/ 36 w 183"/>
                <a:gd name="T13" fmla="*/ 97 h 268"/>
                <a:gd name="T14" fmla="*/ 13 w 183"/>
                <a:gd name="T15" fmla="*/ 56 h 268"/>
                <a:gd name="T16" fmla="*/ 92 w 183"/>
                <a:gd name="T17" fmla="*/ 0 h 268"/>
                <a:gd name="T18" fmla="*/ 167 w 183"/>
                <a:gd name="T19" fmla="*/ 54 h 268"/>
                <a:gd name="T20" fmla="*/ 86 w 183"/>
                <a:gd name="T21" fmla="*/ 112 h 268"/>
                <a:gd name="T22" fmla="*/ 65 w 183"/>
                <a:gd name="T23" fmla="*/ 110 h 268"/>
                <a:gd name="T24" fmla="*/ 53 w 183"/>
                <a:gd name="T25" fmla="*/ 124 h 268"/>
                <a:gd name="T26" fmla="*/ 78 w 183"/>
                <a:gd name="T27" fmla="*/ 139 h 268"/>
                <a:gd name="T28" fmla="*/ 120 w 183"/>
                <a:gd name="T29" fmla="*/ 139 h 268"/>
                <a:gd name="T30" fmla="*/ 183 w 183"/>
                <a:gd name="T31" fmla="*/ 195 h 268"/>
                <a:gd name="T32" fmla="*/ 116 w 183"/>
                <a:gd name="T33" fmla="*/ 56 h 268"/>
                <a:gd name="T34" fmla="*/ 90 w 183"/>
                <a:gd name="T35" fmla="*/ 31 h 268"/>
                <a:gd name="T36" fmla="*/ 65 w 183"/>
                <a:gd name="T37" fmla="*/ 56 h 268"/>
                <a:gd name="T38" fmla="*/ 89 w 183"/>
                <a:gd name="T39" fmla="*/ 82 h 268"/>
                <a:gd name="T40" fmla="*/ 116 w 183"/>
                <a:gd name="T41" fmla="*/ 56 h 268"/>
                <a:gd name="T42" fmla="*/ 130 w 183"/>
                <a:gd name="T43" fmla="*/ 202 h 268"/>
                <a:gd name="T44" fmla="*/ 107 w 183"/>
                <a:gd name="T45" fmla="*/ 184 h 268"/>
                <a:gd name="T46" fmla="*/ 61 w 183"/>
                <a:gd name="T47" fmla="*/ 184 h 268"/>
                <a:gd name="T48" fmla="*/ 43 w 183"/>
                <a:gd name="T49" fmla="*/ 208 h 268"/>
                <a:gd name="T50" fmla="*/ 87 w 183"/>
                <a:gd name="T51" fmla="*/ 233 h 268"/>
                <a:gd name="T52" fmla="*/ 130 w 183"/>
                <a:gd name="T53"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68">
                  <a:moveTo>
                    <a:pt x="183" y="195"/>
                  </a:moveTo>
                  <a:cubicBezTo>
                    <a:pt x="183" y="245"/>
                    <a:pt x="133" y="268"/>
                    <a:pt x="84" y="268"/>
                  </a:cubicBezTo>
                  <a:cubicBezTo>
                    <a:pt x="42" y="268"/>
                    <a:pt x="0" y="256"/>
                    <a:pt x="0" y="215"/>
                  </a:cubicBezTo>
                  <a:cubicBezTo>
                    <a:pt x="0" y="196"/>
                    <a:pt x="17" y="183"/>
                    <a:pt x="28" y="176"/>
                  </a:cubicBezTo>
                  <a:cubicBezTo>
                    <a:pt x="22" y="173"/>
                    <a:pt x="17" y="170"/>
                    <a:pt x="12" y="165"/>
                  </a:cubicBezTo>
                  <a:cubicBezTo>
                    <a:pt x="7" y="160"/>
                    <a:pt x="4" y="152"/>
                    <a:pt x="4" y="139"/>
                  </a:cubicBezTo>
                  <a:cubicBezTo>
                    <a:pt x="4" y="122"/>
                    <a:pt x="18" y="107"/>
                    <a:pt x="36" y="97"/>
                  </a:cubicBezTo>
                  <a:cubicBezTo>
                    <a:pt x="26" y="92"/>
                    <a:pt x="13" y="83"/>
                    <a:pt x="13" y="56"/>
                  </a:cubicBezTo>
                  <a:cubicBezTo>
                    <a:pt x="13" y="19"/>
                    <a:pt x="48" y="0"/>
                    <a:pt x="92" y="0"/>
                  </a:cubicBezTo>
                  <a:cubicBezTo>
                    <a:pt x="131" y="0"/>
                    <a:pt x="167" y="9"/>
                    <a:pt x="167" y="54"/>
                  </a:cubicBezTo>
                  <a:cubicBezTo>
                    <a:pt x="167" y="97"/>
                    <a:pt x="127" y="112"/>
                    <a:pt x="86" y="112"/>
                  </a:cubicBezTo>
                  <a:cubicBezTo>
                    <a:pt x="79" y="112"/>
                    <a:pt x="72" y="111"/>
                    <a:pt x="65" y="110"/>
                  </a:cubicBezTo>
                  <a:cubicBezTo>
                    <a:pt x="61" y="112"/>
                    <a:pt x="53" y="118"/>
                    <a:pt x="53" y="124"/>
                  </a:cubicBezTo>
                  <a:cubicBezTo>
                    <a:pt x="53" y="137"/>
                    <a:pt x="70" y="139"/>
                    <a:pt x="78" y="139"/>
                  </a:cubicBezTo>
                  <a:cubicBezTo>
                    <a:pt x="120" y="139"/>
                    <a:pt x="120" y="139"/>
                    <a:pt x="120" y="139"/>
                  </a:cubicBezTo>
                  <a:cubicBezTo>
                    <a:pt x="159" y="139"/>
                    <a:pt x="183" y="158"/>
                    <a:pt x="183" y="195"/>
                  </a:cubicBezTo>
                  <a:moveTo>
                    <a:pt x="116" y="56"/>
                  </a:moveTo>
                  <a:cubicBezTo>
                    <a:pt x="116" y="42"/>
                    <a:pt x="108" y="31"/>
                    <a:pt x="90" y="31"/>
                  </a:cubicBezTo>
                  <a:cubicBezTo>
                    <a:pt x="74" y="31"/>
                    <a:pt x="65" y="44"/>
                    <a:pt x="65" y="56"/>
                  </a:cubicBezTo>
                  <a:cubicBezTo>
                    <a:pt x="65" y="71"/>
                    <a:pt x="73" y="82"/>
                    <a:pt x="89" y="82"/>
                  </a:cubicBezTo>
                  <a:cubicBezTo>
                    <a:pt x="107" y="82"/>
                    <a:pt x="116" y="71"/>
                    <a:pt x="116" y="56"/>
                  </a:cubicBezTo>
                  <a:moveTo>
                    <a:pt x="130" y="202"/>
                  </a:moveTo>
                  <a:cubicBezTo>
                    <a:pt x="130" y="189"/>
                    <a:pt x="119" y="184"/>
                    <a:pt x="107" y="184"/>
                  </a:cubicBezTo>
                  <a:cubicBezTo>
                    <a:pt x="61" y="184"/>
                    <a:pt x="61" y="184"/>
                    <a:pt x="61" y="184"/>
                  </a:cubicBezTo>
                  <a:cubicBezTo>
                    <a:pt x="54" y="188"/>
                    <a:pt x="43" y="196"/>
                    <a:pt x="43" y="208"/>
                  </a:cubicBezTo>
                  <a:cubicBezTo>
                    <a:pt x="43" y="223"/>
                    <a:pt x="63" y="233"/>
                    <a:pt x="87" y="233"/>
                  </a:cubicBezTo>
                  <a:cubicBezTo>
                    <a:pt x="112" y="233"/>
                    <a:pt x="130" y="222"/>
                    <a:pt x="130" y="20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grpSp>
    </p:spTree>
    <p:extLst>
      <p:ext uri="{BB962C8B-B14F-4D97-AF65-F5344CB8AC3E}">
        <p14:creationId xmlns:p14="http://schemas.microsoft.com/office/powerpoint/2010/main" val="32253707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9_Title and Content">
    <p:bg>
      <p:bgPr>
        <a:blipFill dpi="0" rotWithShape="1">
          <a:blip r:embed="rId2">
            <a:extLst>
              <a:ext uri="{BEBA8EAE-BF5A-486C-A8C5-ECC9F3942E4B}">
                <a14:imgProps xmlns:a14="http://schemas.microsoft.com/office/drawing/2010/main">
                  <a14:imgLayer r:embed="rId3">
                    <a14:imgEffect>
                      <a14:brightnessContrast contrast="3600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408605" y="480551"/>
            <a:ext cx="3453744" cy="394135"/>
          </a:xfrm>
        </p:spPr>
        <p:txBody>
          <a:bodyPr lIns="0" tIns="0" rIns="0" bIns="0" anchor="t" anchorCtr="0">
            <a:noAutofit/>
          </a:bodyPr>
          <a:lstStyle>
            <a:lvl1pPr>
              <a:lnSpc>
                <a:spcPts val="2000"/>
              </a:lnSpc>
              <a:defRPr sz="2200" b="1" spc="-110" baseline="0">
                <a:solidFill>
                  <a:schemeClr val="bg1"/>
                </a:solidFill>
              </a:defRPr>
            </a:lvl1pPr>
          </a:lstStyle>
          <a:p>
            <a:r>
              <a:rPr lang="en-US" dirty="0" smtClean="0"/>
              <a:t>HEADING </a:t>
            </a:r>
            <a:br>
              <a:rPr lang="en-US" dirty="0" smtClean="0"/>
            </a:br>
            <a:r>
              <a:rPr lang="en-US" dirty="0" err="1"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grpSp>
        <p:nvGrpSpPr>
          <p:cNvPr id="7" name="Group 4"/>
          <p:cNvGrpSpPr>
            <a:grpSpLocks noChangeAspect="1"/>
          </p:cNvGrpSpPr>
          <p:nvPr userDrawn="1"/>
        </p:nvGrpSpPr>
        <p:grpSpPr bwMode="auto">
          <a:xfrm>
            <a:off x="7777683" y="6336825"/>
            <a:ext cx="1006679" cy="301654"/>
            <a:chOff x="0" y="1297"/>
            <a:chExt cx="5760" cy="1726"/>
          </a:xfrm>
        </p:grpSpPr>
        <p:sp>
          <p:nvSpPr>
            <p:cNvPr id="8" name="Freeform 5"/>
            <p:cNvSpPr>
              <a:spLocks/>
            </p:cNvSpPr>
            <p:nvPr userDrawn="1"/>
          </p:nvSpPr>
          <p:spPr bwMode="auto">
            <a:xfrm>
              <a:off x="4544" y="1686"/>
              <a:ext cx="532" cy="956"/>
            </a:xfrm>
            <a:custGeom>
              <a:avLst/>
              <a:gdLst>
                <a:gd name="T0" fmla="*/ 126 w 126"/>
                <a:gd name="T1" fmla="*/ 87 h 226"/>
                <a:gd name="T2" fmla="*/ 80 w 126"/>
                <a:gd name="T3" fmla="*/ 87 h 226"/>
                <a:gd name="T4" fmla="*/ 80 w 126"/>
                <a:gd name="T5" fmla="*/ 163 h 226"/>
                <a:gd name="T6" fmla="*/ 106 w 126"/>
                <a:gd name="T7" fmla="*/ 189 h 226"/>
                <a:gd name="T8" fmla="*/ 123 w 126"/>
                <a:gd name="T9" fmla="*/ 188 h 226"/>
                <a:gd name="T10" fmla="*/ 126 w 126"/>
                <a:gd name="T11" fmla="*/ 222 h 226"/>
                <a:gd name="T12" fmla="*/ 87 w 126"/>
                <a:gd name="T13" fmla="*/ 226 h 226"/>
                <a:gd name="T14" fmla="*/ 27 w 126"/>
                <a:gd name="T15" fmla="*/ 176 h 226"/>
                <a:gd name="T16" fmla="*/ 27 w 126"/>
                <a:gd name="T17" fmla="*/ 87 h 226"/>
                <a:gd name="T18" fmla="*/ 0 w 126"/>
                <a:gd name="T19" fmla="*/ 87 h 226"/>
                <a:gd name="T20" fmla="*/ 0 w 126"/>
                <a:gd name="T21" fmla="*/ 53 h 226"/>
                <a:gd name="T22" fmla="*/ 27 w 126"/>
                <a:gd name="T23" fmla="*/ 53 h 226"/>
                <a:gd name="T24" fmla="*/ 27 w 126"/>
                <a:gd name="T25" fmla="*/ 15 h 226"/>
                <a:gd name="T26" fmla="*/ 80 w 126"/>
                <a:gd name="T27" fmla="*/ 0 h 226"/>
                <a:gd name="T28" fmla="*/ 80 w 126"/>
                <a:gd name="T29" fmla="*/ 53 h 226"/>
                <a:gd name="T30" fmla="*/ 126 w 126"/>
                <a:gd name="T31" fmla="*/ 53 h 226"/>
                <a:gd name="T32" fmla="*/ 126 w 1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26">
                  <a:moveTo>
                    <a:pt x="126" y="87"/>
                  </a:moveTo>
                  <a:cubicBezTo>
                    <a:pt x="80" y="87"/>
                    <a:pt x="80" y="87"/>
                    <a:pt x="80" y="87"/>
                  </a:cubicBezTo>
                  <a:cubicBezTo>
                    <a:pt x="80" y="163"/>
                    <a:pt x="80" y="163"/>
                    <a:pt x="80" y="163"/>
                  </a:cubicBezTo>
                  <a:cubicBezTo>
                    <a:pt x="80" y="185"/>
                    <a:pt x="92" y="189"/>
                    <a:pt x="106" y="189"/>
                  </a:cubicBezTo>
                  <a:cubicBezTo>
                    <a:pt x="112" y="189"/>
                    <a:pt x="117" y="188"/>
                    <a:pt x="123" y="188"/>
                  </a:cubicBezTo>
                  <a:cubicBezTo>
                    <a:pt x="126" y="222"/>
                    <a:pt x="126" y="222"/>
                    <a:pt x="126" y="222"/>
                  </a:cubicBezTo>
                  <a:cubicBezTo>
                    <a:pt x="114" y="224"/>
                    <a:pt x="98" y="226"/>
                    <a:pt x="87" y="226"/>
                  </a:cubicBezTo>
                  <a:cubicBezTo>
                    <a:pt x="56" y="226"/>
                    <a:pt x="27" y="215"/>
                    <a:pt x="27" y="176"/>
                  </a:cubicBezTo>
                  <a:cubicBezTo>
                    <a:pt x="27" y="87"/>
                    <a:pt x="27" y="87"/>
                    <a:pt x="27" y="87"/>
                  </a:cubicBezTo>
                  <a:cubicBezTo>
                    <a:pt x="0" y="87"/>
                    <a:pt x="0" y="87"/>
                    <a:pt x="0" y="87"/>
                  </a:cubicBezTo>
                  <a:cubicBezTo>
                    <a:pt x="0" y="53"/>
                    <a:pt x="0" y="53"/>
                    <a:pt x="0" y="53"/>
                  </a:cubicBezTo>
                  <a:cubicBezTo>
                    <a:pt x="27" y="53"/>
                    <a:pt x="27" y="53"/>
                    <a:pt x="27" y="53"/>
                  </a:cubicBezTo>
                  <a:cubicBezTo>
                    <a:pt x="27" y="15"/>
                    <a:pt x="27" y="15"/>
                    <a:pt x="27" y="15"/>
                  </a:cubicBezTo>
                  <a:cubicBezTo>
                    <a:pt x="80" y="0"/>
                    <a:pt x="80" y="0"/>
                    <a:pt x="80" y="0"/>
                  </a:cubicBezTo>
                  <a:cubicBezTo>
                    <a:pt x="80" y="53"/>
                    <a:pt x="80" y="53"/>
                    <a:pt x="80" y="53"/>
                  </a:cubicBezTo>
                  <a:cubicBezTo>
                    <a:pt x="126" y="53"/>
                    <a:pt x="126" y="53"/>
                    <a:pt x="126" y="53"/>
                  </a:cubicBezTo>
                  <a:lnTo>
                    <a:pt x="126" y="87"/>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9" name="Freeform 6"/>
            <p:cNvSpPr>
              <a:spLocks/>
            </p:cNvSpPr>
            <p:nvPr userDrawn="1"/>
          </p:nvSpPr>
          <p:spPr bwMode="auto">
            <a:xfrm>
              <a:off x="3788" y="1893"/>
              <a:ext cx="688" cy="737"/>
            </a:xfrm>
            <a:custGeom>
              <a:avLst/>
              <a:gdLst>
                <a:gd name="T0" fmla="*/ 163 w 163"/>
                <a:gd name="T1" fmla="*/ 174 h 174"/>
                <a:gd name="T2" fmla="*/ 110 w 163"/>
                <a:gd name="T3" fmla="*/ 174 h 174"/>
                <a:gd name="T4" fmla="*/ 110 w 163"/>
                <a:gd name="T5" fmla="*/ 64 h 174"/>
                <a:gd name="T6" fmla="*/ 86 w 163"/>
                <a:gd name="T7" fmla="*/ 40 h 174"/>
                <a:gd name="T8" fmla="*/ 53 w 163"/>
                <a:gd name="T9" fmla="*/ 54 h 174"/>
                <a:gd name="T10" fmla="*/ 53 w 163"/>
                <a:gd name="T11" fmla="*/ 174 h 174"/>
                <a:gd name="T12" fmla="*/ 0 w 163"/>
                <a:gd name="T13" fmla="*/ 174 h 174"/>
                <a:gd name="T14" fmla="*/ 0 w 163"/>
                <a:gd name="T15" fmla="*/ 4 h 174"/>
                <a:gd name="T16" fmla="*/ 52 w 163"/>
                <a:gd name="T17" fmla="*/ 4 h 174"/>
                <a:gd name="T18" fmla="*/ 52 w 163"/>
                <a:gd name="T19" fmla="*/ 19 h 174"/>
                <a:gd name="T20" fmla="*/ 110 w 163"/>
                <a:gd name="T21" fmla="*/ 0 h 174"/>
                <a:gd name="T22" fmla="*/ 163 w 163"/>
                <a:gd name="T23" fmla="*/ 53 h 174"/>
                <a:gd name="T24" fmla="*/ 163 w 163"/>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4">
                  <a:moveTo>
                    <a:pt x="163" y="174"/>
                  </a:moveTo>
                  <a:cubicBezTo>
                    <a:pt x="110" y="174"/>
                    <a:pt x="110" y="174"/>
                    <a:pt x="110" y="174"/>
                  </a:cubicBezTo>
                  <a:cubicBezTo>
                    <a:pt x="110" y="64"/>
                    <a:pt x="110" y="64"/>
                    <a:pt x="110" y="64"/>
                  </a:cubicBezTo>
                  <a:cubicBezTo>
                    <a:pt x="110" y="48"/>
                    <a:pt x="104" y="40"/>
                    <a:pt x="86" y="40"/>
                  </a:cubicBezTo>
                  <a:cubicBezTo>
                    <a:pt x="72" y="40"/>
                    <a:pt x="63" y="46"/>
                    <a:pt x="53" y="54"/>
                  </a:cubicBezTo>
                  <a:cubicBezTo>
                    <a:pt x="53" y="174"/>
                    <a:pt x="53" y="174"/>
                    <a:pt x="53" y="174"/>
                  </a:cubicBezTo>
                  <a:cubicBezTo>
                    <a:pt x="0" y="174"/>
                    <a:pt x="0" y="174"/>
                    <a:pt x="0" y="174"/>
                  </a:cubicBezTo>
                  <a:cubicBezTo>
                    <a:pt x="0" y="4"/>
                    <a:pt x="0" y="4"/>
                    <a:pt x="0" y="4"/>
                  </a:cubicBezTo>
                  <a:cubicBezTo>
                    <a:pt x="52" y="4"/>
                    <a:pt x="52" y="4"/>
                    <a:pt x="52" y="4"/>
                  </a:cubicBezTo>
                  <a:cubicBezTo>
                    <a:pt x="52" y="19"/>
                    <a:pt x="52" y="19"/>
                    <a:pt x="52" y="19"/>
                  </a:cubicBezTo>
                  <a:cubicBezTo>
                    <a:pt x="69" y="7"/>
                    <a:pt x="89" y="0"/>
                    <a:pt x="110" y="0"/>
                  </a:cubicBezTo>
                  <a:cubicBezTo>
                    <a:pt x="144" y="0"/>
                    <a:pt x="163" y="21"/>
                    <a:pt x="163" y="53"/>
                  </a:cubicBezTo>
                  <a:lnTo>
                    <a:pt x="163"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0" name="Freeform 7"/>
            <p:cNvSpPr>
              <a:spLocks/>
            </p:cNvSpPr>
            <p:nvPr userDrawn="1"/>
          </p:nvSpPr>
          <p:spPr bwMode="auto">
            <a:xfrm>
              <a:off x="2749" y="1297"/>
              <a:ext cx="591" cy="584"/>
            </a:xfrm>
            <a:custGeom>
              <a:avLst/>
              <a:gdLst>
                <a:gd name="T0" fmla="*/ 140 w 140"/>
                <a:gd name="T1" fmla="*/ 0 h 138"/>
                <a:gd name="T2" fmla="*/ 99 w 140"/>
                <a:gd name="T3" fmla="*/ 113 h 138"/>
                <a:gd name="T4" fmla="*/ 35 w 140"/>
                <a:gd name="T5" fmla="*/ 133 h 138"/>
                <a:gd name="T6" fmla="*/ 5 w 140"/>
                <a:gd name="T7" fmla="*/ 138 h 138"/>
                <a:gd name="T8" fmla="*/ 0 w 140"/>
                <a:gd name="T9" fmla="*/ 101 h 138"/>
                <a:gd name="T10" fmla="*/ 20 w 140"/>
                <a:gd name="T11" fmla="*/ 44 h 138"/>
                <a:gd name="T12" fmla="*/ 140 w 140"/>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40" h="138">
                  <a:moveTo>
                    <a:pt x="140" y="0"/>
                  </a:moveTo>
                  <a:cubicBezTo>
                    <a:pt x="113" y="45"/>
                    <a:pt x="125" y="86"/>
                    <a:pt x="99" y="113"/>
                  </a:cubicBezTo>
                  <a:cubicBezTo>
                    <a:pt x="78" y="134"/>
                    <a:pt x="58" y="133"/>
                    <a:pt x="35" y="133"/>
                  </a:cubicBezTo>
                  <a:cubicBezTo>
                    <a:pt x="27" y="133"/>
                    <a:pt x="12" y="134"/>
                    <a:pt x="5" y="138"/>
                  </a:cubicBezTo>
                  <a:cubicBezTo>
                    <a:pt x="2" y="126"/>
                    <a:pt x="0" y="113"/>
                    <a:pt x="0" y="101"/>
                  </a:cubicBezTo>
                  <a:cubicBezTo>
                    <a:pt x="0" y="79"/>
                    <a:pt x="5" y="60"/>
                    <a:pt x="20" y="44"/>
                  </a:cubicBezTo>
                  <a:cubicBezTo>
                    <a:pt x="50" y="15"/>
                    <a:pt x="104" y="5"/>
                    <a:pt x="140" y="0"/>
                  </a:cubicBezTo>
                </a:path>
              </a:pathLst>
            </a:custGeom>
            <a:solidFill>
              <a:srgbClr val="008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1" name="Freeform 8"/>
            <p:cNvSpPr>
              <a:spLocks/>
            </p:cNvSpPr>
            <p:nvPr userDrawn="1"/>
          </p:nvSpPr>
          <p:spPr bwMode="auto">
            <a:xfrm>
              <a:off x="1448" y="1893"/>
              <a:ext cx="685" cy="737"/>
            </a:xfrm>
            <a:custGeom>
              <a:avLst/>
              <a:gdLst>
                <a:gd name="T0" fmla="*/ 162 w 162"/>
                <a:gd name="T1" fmla="*/ 174 h 174"/>
                <a:gd name="T2" fmla="*/ 110 w 162"/>
                <a:gd name="T3" fmla="*/ 174 h 174"/>
                <a:gd name="T4" fmla="*/ 110 w 162"/>
                <a:gd name="T5" fmla="*/ 64 h 174"/>
                <a:gd name="T6" fmla="*/ 85 w 162"/>
                <a:gd name="T7" fmla="*/ 40 h 174"/>
                <a:gd name="T8" fmla="*/ 52 w 162"/>
                <a:gd name="T9" fmla="*/ 54 h 174"/>
                <a:gd name="T10" fmla="*/ 52 w 162"/>
                <a:gd name="T11" fmla="*/ 174 h 174"/>
                <a:gd name="T12" fmla="*/ 0 w 162"/>
                <a:gd name="T13" fmla="*/ 174 h 174"/>
                <a:gd name="T14" fmla="*/ 0 w 162"/>
                <a:gd name="T15" fmla="*/ 4 h 174"/>
                <a:gd name="T16" fmla="*/ 51 w 162"/>
                <a:gd name="T17" fmla="*/ 4 h 174"/>
                <a:gd name="T18" fmla="*/ 51 w 162"/>
                <a:gd name="T19" fmla="*/ 19 h 174"/>
                <a:gd name="T20" fmla="*/ 109 w 162"/>
                <a:gd name="T21" fmla="*/ 0 h 174"/>
                <a:gd name="T22" fmla="*/ 162 w 162"/>
                <a:gd name="T23" fmla="*/ 53 h 174"/>
                <a:gd name="T24" fmla="*/ 162 w 16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4">
                  <a:moveTo>
                    <a:pt x="162" y="174"/>
                  </a:moveTo>
                  <a:cubicBezTo>
                    <a:pt x="110" y="174"/>
                    <a:pt x="110" y="174"/>
                    <a:pt x="110" y="174"/>
                  </a:cubicBezTo>
                  <a:cubicBezTo>
                    <a:pt x="110" y="64"/>
                    <a:pt x="110" y="64"/>
                    <a:pt x="110" y="64"/>
                  </a:cubicBezTo>
                  <a:cubicBezTo>
                    <a:pt x="110" y="48"/>
                    <a:pt x="103" y="40"/>
                    <a:pt x="85" y="40"/>
                  </a:cubicBezTo>
                  <a:cubicBezTo>
                    <a:pt x="71" y="40"/>
                    <a:pt x="62" y="46"/>
                    <a:pt x="52" y="54"/>
                  </a:cubicBezTo>
                  <a:cubicBezTo>
                    <a:pt x="52" y="174"/>
                    <a:pt x="52" y="174"/>
                    <a:pt x="52" y="174"/>
                  </a:cubicBezTo>
                  <a:cubicBezTo>
                    <a:pt x="0" y="174"/>
                    <a:pt x="0" y="174"/>
                    <a:pt x="0" y="174"/>
                  </a:cubicBezTo>
                  <a:cubicBezTo>
                    <a:pt x="0" y="4"/>
                    <a:pt x="0" y="4"/>
                    <a:pt x="0" y="4"/>
                  </a:cubicBezTo>
                  <a:cubicBezTo>
                    <a:pt x="51" y="4"/>
                    <a:pt x="51" y="4"/>
                    <a:pt x="51" y="4"/>
                  </a:cubicBezTo>
                  <a:cubicBezTo>
                    <a:pt x="51" y="19"/>
                    <a:pt x="51" y="19"/>
                    <a:pt x="51" y="19"/>
                  </a:cubicBezTo>
                  <a:cubicBezTo>
                    <a:pt x="68" y="7"/>
                    <a:pt x="88" y="0"/>
                    <a:pt x="109" y="0"/>
                  </a:cubicBezTo>
                  <a:cubicBezTo>
                    <a:pt x="143" y="0"/>
                    <a:pt x="162" y="21"/>
                    <a:pt x="162" y="53"/>
                  </a:cubicBezTo>
                  <a:lnTo>
                    <a:pt x="162"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2" name="Freeform 9"/>
            <p:cNvSpPr>
              <a:spLocks/>
            </p:cNvSpPr>
            <p:nvPr userDrawn="1"/>
          </p:nvSpPr>
          <p:spPr bwMode="auto">
            <a:xfrm>
              <a:off x="562" y="1910"/>
              <a:ext cx="840" cy="1100"/>
            </a:xfrm>
            <a:custGeom>
              <a:avLst/>
              <a:gdLst>
                <a:gd name="T0" fmla="*/ 199 w 199"/>
                <a:gd name="T1" fmla="*/ 0 h 260"/>
                <a:gd name="T2" fmla="*/ 114 w 199"/>
                <a:gd name="T3" fmla="*/ 205 h 260"/>
                <a:gd name="T4" fmla="*/ 39 w 199"/>
                <a:gd name="T5" fmla="*/ 260 h 260"/>
                <a:gd name="T6" fmla="*/ 0 w 199"/>
                <a:gd name="T7" fmla="*/ 255 h 260"/>
                <a:gd name="T8" fmla="*/ 8 w 199"/>
                <a:gd name="T9" fmla="*/ 221 h 260"/>
                <a:gd name="T10" fmla="*/ 31 w 199"/>
                <a:gd name="T11" fmla="*/ 224 h 260"/>
                <a:gd name="T12" fmla="*/ 74 w 199"/>
                <a:gd name="T13" fmla="*/ 181 h 260"/>
                <a:gd name="T14" fmla="*/ 79 w 199"/>
                <a:gd name="T15" fmla="*/ 170 h 260"/>
                <a:gd name="T16" fmla="*/ 13 w 199"/>
                <a:gd name="T17" fmla="*/ 0 h 260"/>
                <a:gd name="T18" fmla="*/ 70 w 199"/>
                <a:gd name="T19" fmla="*/ 0 h 260"/>
                <a:gd name="T20" fmla="*/ 101 w 199"/>
                <a:gd name="T21" fmla="*/ 84 h 260"/>
                <a:gd name="T22" fmla="*/ 108 w 199"/>
                <a:gd name="T23" fmla="*/ 112 h 260"/>
                <a:gd name="T24" fmla="*/ 118 w 199"/>
                <a:gd name="T25" fmla="*/ 82 h 260"/>
                <a:gd name="T26" fmla="*/ 149 w 199"/>
                <a:gd name="T27" fmla="*/ 0 h 260"/>
                <a:gd name="T28" fmla="*/ 199 w 199"/>
                <a:gd name="T2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0">
                  <a:moveTo>
                    <a:pt x="199" y="0"/>
                  </a:moveTo>
                  <a:cubicBezTo>
                    <a:pt x="114" y="205"/>
                    <a:pt x="114" y="205"/>
                    <a:pt x="114" y="205"/>
                  </a:cubicBezTo>
                  <a:cubicBezTo>
                    <a:pt x="101" y="237"/>
                    <a:pt x="75" y="260"/>
                    <a:pt x="39" y="260"/>
                  </a:cubicBezTo>
                  <a:cubicBezTo>
                    <a:pt x="22" y="260"/>
                    <a:pt x="12" y="258"/>
                    <a:pt x="0" y="255"/>
                  </a:cubicBezTo>
                  <a:cubicBezTo>
                    <a:pt x="8" y="221"/>
                    <a:pt x="8" y="221"/>
                    <a:pt x="8" y="221"/>
                  </a:cubicBezTo>
                  <a:cubicBezTo>
                    <a:pt x="17" y="223"/>
                    <a:pt x="24" y="224"/>
                    <a:pt x="31" y="224"/>
                  </a:cubicBezTo>
                  <a:cubicBezTo>
                    <a:pt x="52" y="224"/>
                    <a:pt x="63" y="206"/>
                    <a:pt x="74" y="181"/>
                  </a:cubicBezTo>
                  <a:cubicBezTo>
                    <a:pt x="79" y="170"/>
                    <a:pt x="79" y="170"/>
                    <a:pt x="79" y="170"/>
                  </a:cubicBezTo>
                  <a:cubicBezTo>
                    <a:pt x="13" y="0"/>
                    <a:pt x="13" y="0"/>
                    <a:pt x="13" y="0"/>
                  </a:cubicBezTo>
                  <a:cubicBezTo>
                    <a:pt x="70" y="0"/>
                    <a:pt x="70" y="0"/>
                    <a:pt x="70" y="0"/>
                  </a:cubicBezTo>
                  <a:cubicBezTo>
                    <a:pt x="101" y="84"/>
                    <a:pt x="101" y="84"/>
                    <a:pt x="101" y="84"/>
                  </a:cubicBezTo>
                  <a:cubicBezTo>
                    <a:pt x="104" y="94"/>
                    <a:pt x="106" y="104"/>
                    <a:pt x="108" y="112"/>
                  </a:cubicBezTo>
                  <a:cubicBezTo>
                    <a:pt x="110" y="104"/>
                    <a:pt x="114" y="92"/>
                    <a:pt x="118" y="82"/>
                  </a:cubicBezTo>
                  <a:cubicBezTo>
                    <a:pt x="149" y="0"/>
                    <a:pt x="149" y="0"/>
                    <a:pt x="149" y="0"/>
                  </a:cubicBezTo>
                  <a:lnTo>
                    <a:pt x="199" y="0"/>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3" name="Freeform 10"/>
            <p:cNvSpPr>
              <a:spLocks/>
            </p:cNvSpPr>
            <p:nvPr userDrawn="1"/>
          </p:nvSpPr>
          <p:spPr bwMode="auto">
            <a:xfrm>
              <a:off x="0" y="1881"/>
              <a:ext cx="612" cy="761"/>
            </a:xfrm>
            <a:custGeom>
              <a:avLst/>
              <a:gdLst>
                <a:gd name="T0" fmla="*/ 145 w 145"/>
                <a:gd name="T1" fmla="*/ 122 h 180"/>
                <a:gd name="T2" fmla="*/ 70 w 145"/>
                <a:gd name="T3" fmla="*/ 180 h 180"/>
                <a:gd name="T4" fmla="*/ 0 w 145"/>
                <a:gd name="T5" fmla="*/ 166 h 180"/>
                <a:gd name="T6" fmla="*/ 15 w 145"/>
                <a:gd name="T7" fmla="*/ 132 h 180"/>
                <a:gd name="T8" fmla="*/ 63 w 145"/>
                <a:gd name="T9" fmla="*/ 143 h 180"/>
                <a:gd name="T10" fmla="*/ 92 w 145"/>
                <a:gd name="T11" fmla="*/ 127 h 180"/>
                <a:gd name="T12" fmla="*/ 80 w 145"/>
                <a:gd name="T13" fmla="*/ 114 h 180"/>
                <a:gd name="T14" fmla="*/ 44 w 145"/>
                <a:gd name="T15" fmla="*/ 105 h 180"/>
                <a:gd name="T16" fmla="*/ 5 w 145"/>
                <a:gd name="T17" fmla="*/ 57 h 180"/>
                <a:gd name="T18" fmla="*/ 75 w 145"/>
                <a:gd name="T19" fmla="*/ 0 h 180"/>
                <a:gd name="T20" fmla="*/ 135 w 145"/>
                <a:gd name="T21" fmla="*/ 8 h 180"/>
                <a:gd name="T22" fmla="*/ 121 w 145"/>
                <a:gd name="T23" fmla="*/ 42 h 180"/>
                <a:gd name="T24" fmla="*/ 82 w 145"/>
                <a:gd name="T25" fmla="*/ 35 h 180"/>
                <a:gd name="T26" fmla="*/ 58 w 145"/>
                <a:gd name="T27" fmla="*/ 49 h 180"/>
                <a:gd name="T28" fmla="*/ 68 w 145"/>
                <a:gd name="T29" fmla="*/ 61 h 180"/>
                <a:gd name="T30" fmla="*/ 101 w 145"/>
                <a:gd name="T31" fmla="*/ 69 h 180"/>
                <a:gd name="T32" fmla="*/ 145 w 145"/>
                <a:gd name="T3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80">
                  <a:moveTo>
                    <a:pt x="145" y="122"/>
                  </a:moveTo>
                  <a:cubicBezTo>
                    <a:pt x="145" y="159"/>
                    <a:pt x="111" y="180"/>
                    <a:pt x="70" y="180"/>
                  </a:cubicBezTo>
                  <a:cubicBezTo>
                    <a:pt x="44" y="180"/>
                    <a:pt x="23" y="175"/>
                    <a:pt x="0" y="166"/>
                  </a:cubicBezTo>
                  <a:cubicBezTo>
                    <a:pt x="15" y="132"/>
                    <a:pt x="15" y="132"/>
                    <a:pt x="15" y="132"/>
                  </a:cubicBezTo>
                  <a:cubicBezTo>
                    <a:pt x="28" y="137"/>
                    <a:pt x="47" y="143"/>
                    <a:pt x="63" y="143"/>
                  </a:cubicBezTo>
                  <a:cubicBezTo>
                    <a:pt x="75" y="143"/>
                    <a:pt x="92" y="142"/>
                    <a:pt x="92" y="127"/>
                  </a:cubicBezTo>
                  <a:cubicBezTo>
                    <a:pt x="92" y="120"/>
                    <a:pt x="88" y="116"/>
                    <a:pt x="80" y="114"/>
                  </a:cubicBezTo>
                  <a:cubicBezTo>
                    <a:pt x="70" y="111"/>
                    <a:pt x="54" y="108"/>
                    <a:pt x="44" y="105"/>
                  </a:cubicBezTo>
                  <a:cubicBezTo>
                    <a:pt x="23" y="99"/>
                    <a:pt x="5" y="88"/>
                    <a:pt x="5" y="57"/>
                  </a:cubicBezTo>
                  <a:cubicBezTo>
                    <a:pt x="5" y="21"/>
                    <a:pt x="35" y="0"/>
                    <a:pt x="75" y="0"/>
                  </a:cubicBezTo>
                  <a:cubicBezTo>
                    <a:pt x="102" y="0"/>
                    <a:pt x="120" y="3"/>
                    <a:pt x="135" y="8"/>
                  </a:cubicBezTo>
                  <a:cubicBezTo>
                    <a:pt x="121" y="42"/>
                    <a:pt x="121" y="42"/>
                    <a:pt x="121" y="42"/>
                  </a:cubicBezTo>
                  <a:cubicBezTo>
                    <a:pt x="115" y="39"/>
                    <a:pt x="96" y="35"/>
                    <a:pt x="82" y="35"/>
                  </a:cubicBezTo>
                  <a:cubicBezTo>
                    <a:pt x="68" y="35"/>
                    <a:pt x="58" y="40"/>
                    <a:pt x="58" y="49"/>
                  </a:cubicBezTo>
                  <a:cubicBezTo>
                    <a:pt x="58" y="53"/>
                    <a:pt x="61" y="59"/>
                    <a:pt x="68" y="61"/>
                  </a:cubicBezTo>
                  <a:cubicBezTo>
                    <a:pt x="77" y="64"/>
                    <a:pt x="90" y="67"/>
                    <a:pt x="101" y="69"/>
                  </a:cubicBezTo>
                  <a:cubicBezTo>
                    <a:pt x="123" y="74"/>
                    <a:pt x="145" y="87"/>
                    <a:pt x="145" y="12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4" name="Freeform 11"/>
            <p:cNvSpPr>
              <a:spLocks noEditPoints="1"/>
            </p:cNvSpPr>
            <p:nvPr userDrawn="1"/>
          </p:nvSpPr>
          <p:spPr bwMode="auto">
            <a:xfrm>
              <a:off x="5122" y="1893"/>
              <a:ext cx="638" cy="749"/>
            </a:xfrm>
            <a:custGeom>
              <a:avLst/>
              <a:gdLst>
                <a:gd name="T0" fmla="*/ 151 w 151"/>
                <a:gd name="T1" fmla="*/ 174 h 177"/>
                <a:gd name="T2" fmla="*/ 102 w 151"/>
                <a:gd name="T3" fmla="*/ 174 h 177"/>
                <a:gd name="T4" fmla="*/ 102 w 151"/>
                <a:gd name="T5" fmla="*/ 160 h 177"/>
                <a:gd name="T6" fmla="*/ 53 w 151"/>
                <a:gd name="T7" fmla="*/ 177 h 177"/>
                <a:gd name="T8" fmla="*/ 0 w 151"/>
                <a:gd name="T9" fmla="*/ 130 h 177"/>
                <a:gd name="T10" fmla="*/ 100 w 151"/>
                <a:gd name="T11" fmla="*/ 64 h 177"/>
                <a:gd name="T12" fmla="*/ 100 w 151"/>
                <a:gd name="T13" fmla="*/ 60 h 177"/>
                <a:gd name="T14" fmla="*/ 70 w 151"/>
                <a:gd name="T15" fmla="*/ 36 h 177"/>
                <a:gd name="T16" fmla="*/ 21 w 151"/>
                <a:gd name="T17" fmla="*/ 52 h 177"/>
                <a:gd name="T18" fmla="*/ 8 w 151"/>
                <a:gd name="T19" fmla="*/ 21 h 177"/>
                <a:gd name="T20" fmla="*/ 85 w 151"/>
                <a:gd name="T21" fmla="*/ 0 h 177"/>
                <a:gd name="T22" fmla="*/ 151 w 151"/>
                <a:gd name="T23" fmla="*/ 53 h 177"/>
                <a:gd name="T24" fmla="*/ 151 w 151"/>
                <a:gd name="T25" fmla="*/ 174 h 177"/>
                <a:gd name="T26" fmla="*/ 100 w 151"/>
                <a:gd name="T27" fmla="*/ 128 h 177"/>
                <a:gd name="T28" fmla="*/ 100 w 151"/>
                <a:gd name="T29" fmla="*/ 97 h 177"/>
                <a:gd name="T30" fmla="*/ 53 w 151"/>
                <a:gd name="T31" fmla="*/ 122 h 177"/>
                <a:gd name="T32" fmla="*/ 74 w 151"/>
                <a:gd name="T33" fmla="*/ 141 h 177"/>
                <a:gd name="T34" fmla="*/ 100 w 151"/>
                <a:gd name="T35"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77">
                  <a:moveTo>
                    <a:pt x="151" y="174"/>
                  </a:moveTo>
                  <a:cubicBezTo>
                    <a:pt x="102" y="174"/>
                    <a:pt x="102" y="174"/>
                    <a:pt x="102" y="174"/>
                  </a:cubicBezTo>
                  <a:cubicBezTo>
                    <a:pt x="102" y="160"/>
                    <a:pt x="102" y="160"/>
                    <a:pt x="102" y="160"/>
                  </a:cubicBezTo>
                  <a:cubicBezTo>
                    <a:pt x="89" y="172"/>
                    <a:pt x="72" y="177"/>
                    <a:pt x="53" y="177"/>
                  </a:cubicBezTo>
                  <a:cubicBezTo>
                    <a:pt x="22" y="177"/>
                    <a:pt x="0" y="162"/>
                    <a:pt x="0" y="130"/>
                  </a:cubicBezTo>
                  <a:cubicBezTo>
                    <a:pt x="0" y="73"/>
                    <a:pt x="56" y="65"/>
                    <a:pt x="100" y="64"/>
                  </a:cubicBezTo>
                  <a:cubicBezTo>
                    <a:pt x="100" y="60"/>
                    <a:pt x="100" y="60"/>
                    <a:pt x="100" y="60"/>
                  </a:cubicBezTo>
                  <a:cubicBezTo>
                    <a:pt x="100" y="46"/>
                    <a:pt x="95" y="36"/>
                    <a:pt x="70" y="36"/>
                  </a:cubicBezTo>
                  <a:cubicBezTo>
                    <a:pt x="53" y="36"/>
                    <a:pt x="33" y="44"/>
                    <a:pt x="21" y="52"/>
                  </a:cubicBezTo>
                  <a:cubicBezTo>
                    <a:pt x="8" y="21"/>
                    <a:pt x="8" y="21"/>
                    <a:pt x="8" y="21"/>
                  </a:cubicBezTo>
                  <a:cubicBezTo>
                    <a:pt x="30" y="8"/>
                    <a:pt x="58" y="0"/>
                    <a:pt x="85" y="0"/>
                  </a:cubicBezTo>
                  <a:cubicBezTo>
                    <a:pt x="125" y="0"/>
                    <a:pt x="151" y="19"/>
                    <a:pt x="151" y="53"/>
                  </a:cubicBezTo>
                  <a:lnTo>
                    <a:pt x="151" y="174"/>
                  </a:lnTo>
                  <a:close/>
                  <a:moveTo>
                    <a:pt x="100" y="128"/>
                  </a:moveTo>
                  <a:cubicBezTo>
                    <a:pt x="100" y="97"/>
                    <a:pt x="100" y="97"/>
                    <a:pt x="100" y="97"/>
                  </a:cubicBezTo>
                  <a:cubicBezTo>
                    <a:pt x="76" y="96"/>
                    <a:pt x="53" y="99"/>
                    <a:pt x="53" y="122"/>
                  </a:cubicBezTo>
                  <a:cubicBezTo>
                    <a:pt x="53" y="137"/>
                    <a:pt x="65" y="141"/>
                    <a:pt x="74" y="141"/>
                  </a:cubicBezTo>
                  <a:cubicBezTo>
                    <a:pt x="85" y="141"/>
                    <a:pt x="94" y="136"/>
                    <a:pt x="100" y="128"/>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5" name="Freeform 12"/>
            <p:cNvSpPr>
              <a:spLocks noEditPoints="1"/>
            </p:cNvSpPr>
            <p:nvPr userDrawn="1"/>
          </p:nvSpPr>
          <p:spPr bwMode="auto">
            <a:xfrm>
              <a:off x="2977" y="1893"/>
              <a:ext cx="714" cy="749"/>
            </a:xfrm>
            <a:custGeom>
              <a:avLst/>
              <a:gdLst>
                <a:gd name="T0" fmla="*/ 169 w 169"/>
                <a:gd name="T1" fmla="*/ 82 h 177"/>
                <a:gd name="T2" fmla="*/ 169 w 169"/>
                <a:gd name="T3" fmla="*/ 100 h 177"/>
                <a:gd name="T4" fmla="*/ 56 w 169"/>
                <a:gd name="T5" fmla="*/ 100 h 177"/>
                <a:gd name="T6" fmla="*/ 105 w 169"/>
                <a:gd name="T7" fmla="*/ 139 h 177"/>
                <a:gd name="T8" fmla="*/ 148 w 169"/>
                <a:gd name="T9" fmla="*/ 126 h 177"/>
                <a:gd name="T10" fmla="*/ 162 w 169"/>
                <a:gd name="T11" fmla="*/ 158 h 177"/>
                <a:gd name="T12" fmla="*/ 86 w 169"/>
                <a:gd name="T13" fmla="*/ 177 h 177"/>
                <a:gd name="T14" fmla="*/ 0 w 169"/>
                <a:gd name="T15" fmla="*/ 89 h 177"/>
                <a:gd name="T16" fmla="*/ 90 w 169"/>
                <a:gd name="T17" fmla="*/ 0 h 177"/>
                <a:gd name="T18" fmla="*/ 169 w 169"/>
                <a:gd name="T19" fmla="*/ 82 h 177"/>
                <a:gd name="T20" fmla="*/ 115 w 169"/>
                <a:gd name="T21" fmla="*/ 66 h 177"/>
                <a:gd name="T22" fmla="*/ 88 w 169"/>
                <a:gd name="T23" fmla="*/ 36 h 177"/>
                <a:gd name="T24" fmla="*/ 57 w 169"/>
                <a:gd name="T25" fmla="*/ 66 h 177"/>
                <a:gd name="T26" fmla="*/ 115 w 169"/>
                <a:gd name="T27" fmla="*/ 6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7">
                  <a:moveTo>
                    <a:pt x="169" y="82"/>
                  </a:moveTo>
                  <a:cubicBezTo>
                    <a:pt x="169" y="88"/>
                    <a:pt x="169" y="94"/>
                    <a:pt x="169" y="100"/>
                  </a:cubicBezTo>
                  <a:cubicBezTo>
                    <a:pt x="56" y="100"/>
                    <a:pt x="56" y="100"/>
                    <a:pt x="56" y="100"/>
                  </a:cubicBezTo>
                  <a:cubicBezTo>
                    <a:pt x="57" y="125"/>
                    <a:pt x="69" y="139"/>
                    <a:pt x="105" y="139"/>
                  </a:cubicBezTo>
                  <a:cubicBezTo>
                    <a:pt x="121" y="139"/>
                    <a:pt x="140" y="132"/>
                    <a:pt x="148" y="126"/>
                  </a:cubicBezTo>
                  <a:cubicBezTo>
                    <a:pt x="162" y="158"/>
                    <a:pt x="162" y="158"/>
                    <a:pt x="162" y="158"/>
                  </a:cubicBezTo>
                  <a:cubicBezTo>
                    <a:pt x="139" y="170"/>
                    <a:pt x="114" y="177"/>
                    <a:pt x="86" y="177"/>
                  </a:cubicBezTo>
                  <a:cubicBezTo>
                    <a:pt x="33" y="177"/>
                    <a:pt x="0" y="143"/>
                    <a:pt x="0" y="89"/>
                  </a:cubicBezTo>
                  <a:cubicBezTo>
                    <a:pt x="0" y="34"/>
                    <a:pt x="44" y="0"/>
                    <a:pt x="90" y="0"/>
                  </a:cubicBezTo>
                  <a:cubicBezTo>
                    <a:pt x="148" y="0"/>
                    <a:pt x="169" y="34"/>
                    <a:pt x="169" y="82"/>
                  </a:cubicBezTo>
                  <a:moveTo>
                    <a:pt x="115" y="66"/>
                  </a:moveTo>
                  <a:cubicBezTo>
                    <a:pt x="116" y="47"/>
                    <a:pt x="106" y="36"/>
                    <a:pt x="88" y="36"/>
                  </a:cubicBezTo>
                  <a:cubicBezTo>
                    <a:pt x="70" y="36"/>
                    <a:pt x="60" y="49"/>
                    <a:pt x="57" y="66"/>
                  </a:cubicBezTo>
                  <a:lnTo>
                    <a:pt x="115" y="66"/>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6" name="Freeform 13"/>
            <p:cNvSpPr>
              <a:spLocks noEditPoints="1"/>
            </p:cNvSpPr>
            <p:nvPr userDrawn="1"/>
          </p:nvSpPr>
          <p:spPr bwMode="auto">
            <a:xfrm>
              <a:off x="2209" y="1889"/>
              <a:ext cx="772" cy="1134"/>
            </a:xfrm>
            <a:custGeom>
              <a:avLst/>
              <a:gdLst>
                <a:gd name="T0" fmla="*/ 183 w 183"/>
                <a:gd name="T1" fmla="*/ 195 h 268"/>
                <a:gd name="T2" fmla="*/ 84 w 183"/>
                <a:gd name="T3" fmla="*/ 268 h 268"/>
                <a:gd name="T4" fmla="*/ 0 w 183"/>
                <a:gd name="T5" fmla="*/ 215 h 268"/>
                <a:gd name="T6" fmla="*/ 28 w 183"/>
                <a:gd name="T7" fmla="*/ 176 h 268"/>
                <a:gd name="T8" fmla="*/ 12 w 183"/>
                <a:gd name="T9" fmla="*/ 165 h 268"/>
                <a:gd name="T10" fmla="*/ 4 w 183"/>
                <a:gd name="T11" fmla="*/ 139 h 268"/>
                <a:gd name="T12" fmla="*/ 36 w 183"/>
                <a:gd name="T13" fmla="*/ 97 h 268"/>
                <a:gd name="T14" fmla="*/ 13 w 183"/>
                <a:gd name="T15" fmla="*/ 56 h 268"/>
                <a:gd name="T16" fmla="*/ 92 w 183"/>
                <a:gd name="T17" fmla="*/ 0 h 268"/>
                <a:gd name="T18" fmla="*/ 167 w 183"/>
                <a:gd name="T19" fmla="*/ 54 h 268"/>
                <a:gd name="T20" fmla="*/ 86 w 183"/>
                <a:gd name="T21" fmla="*/ 112 h 268"/>
                <a:gd name="T22" fmla="*/ 65 w 183"/>
                <a:gd name="T23" fmla="*/ 110 h 268"/>
                <a:gd name="T24" fmla="*/ 53 w 183"/>
                <a:gd name="T25" fmla="*/ 124 h 268"/>
                <a:gd name="T26" fmla="*/ 78 w 183"/>
                <a:gd name="T27" fmla="*/ 139 h 268"/>
                <a:gd name="T28" fmla="*/ 120 w 183"/>
                <a:gd name="T29" fmla="*/ 139 h 268"/>
                <a:gd name="T30" fmla="*/ 183 w 183"/>
                <a:gd name="T31" fmla="*/ 195 h 268"/>
                <a:gd name="T32" fmla="*/ 116 w 183"/>
                <a:gd name="T33" fmla="*/ 56 h 268"/>
                <a:gd name="T34" fmla="*/ 90 w 183"/>
                <a:gd name="T35" fmla="*/ 31 h 268"/>
                <a:gd name="T36" fmla="*/ 65 w 183"/>
                <a:gd name="T37" fmla="*/ 56 h 268"/>
                <a:gd name="T38" fmla="*/ 89 w 183"/>
                <a:gd name="T39" fmla="*/ 82 h 268"/>
                <a:gd name="T40" fmla="*/ 116 w 183"/>
                <a:gd name="T41" fmla="*/ 56 h 268"/>
                <a:gd name="T42" fmla="*/ 130 w 183"/>
                <a:gd name="T43" fmla="*/ 202 h 268"/>
                <a:gd name="T44" fmla="*/ 107 w 183"/>
                <a:gd name="T45" fmla="*/ 184 h 268"/>
                <a:gd name="T46" fmla="*/ 61 w 183"/>
                <a:gd name="T47" fmla="*/ 184 h 268"/>
                <a:gd name="T48" fmla="*/ 43 w 183"/>
                <a:gd name="T49" fmla="*/ 208 h 268"/>
                <a:gd name="T50" fmla="*/ 87 w 183"/>
                <a:gd name="T51" fmla="*/ 233 h 268"/>
                <a:gd name="T52" fmla="*/ 130 w 183"/>
                <a:gd name="T53"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68">
                  <a:moveTo>
                    <a:pt x="183" y="195"/>
                  </a:moveTo>
                  <a:cubicBezTo>
                    <a:pt x="183" y="245"/>
                    <a:pt x="133" y="268"/>
                    <a:pt x="84" y="268"/>
                  </a:cubicBezTo>
                  <a:cubicBezTo>
                    <a:pt x="42" y="268"/>
                    <a:pt x="0" y="256"/>
                    <a:pt x="0" y="215"/>
                  </a:cubicBezTo>
                  <a:cubicBezTo>
                    <a:pt x="0" y="196"/>
                    <a:pt x="17" y="183"/>
                    <a:pt x="28" y="176"/>
                  </a:cubicBezTo>
                  <a:cubicBezTo>
                    <a:pt x="22" y="173"/>
                    <a:pt x="17" y="170"/>
                    <a:pt x="12" y="165"/>
                  </a:cubicBezTo>
                  <a:cubicBezTo>
                    <a:pt x="7" y="160"/>
                    <a:pt x="4" y="152"/>
                    <a:pt x="4" y="139"/>
                  </a:cubicBezTo>
                  <a:cubicBezTo>
                    <a:pt x="4" y="122"/>
                    <a:pt x="18" y="107"/>
                    <a:pt x="36" y="97"/>
                  </a:cubicBezTo>
                  <a:cubicBezTo>
                    <a:pt x="26" y="92"/>
                    <a:pt x="13" y="83"/>
                    <a:pt x="13" y="56"/>
                  </a:cubicBezTo>
                  <a:cubicBezTo>
                    <a:pt x="13" y="19"/>
                    <a:pt x="48" y="0"/>
                    <a:pt x="92" y="0"/>
                  </a:cubicBezTo>
                  <a:cubicBezTo>
                    <a:pt x="131" y="0"/>
                    <a:pt x="167" y="9"/>
                    <a:pt x="167" y="54"/>
                  </a:cubicBezTo>
                  <a:cubicBezTo>
                    <a:pt x="167" y="97"/>
                    <a:pt x="127" y="112"/>
                    <a:pt x="86" y="112"/>
                  </a:cubicBezTo>
                  <a:cubicBezTo>
                    <a:pt x="79" y="112"/>
                    <a:pt x="72" y="111"/>
                    <a:pt x="65" y="110"/>
                  </a:cubicBezTo>
                  <a:cubicBezTo>
                    <a:pt x="61" y="112"/>
                    <a:pt x="53" y="118"/>
                    <a:pt x="53" y="124"/>
                  </a:cubicBezTo>
                  <a:cubicBezTo>
                    <a:pt x="53" y="137"/>
                    <a:pt x="70" y="139"/>
                    <a:pt x="78" y="139"/>
                  </a:cubicBezTo>
                  <a:cubicBezTo>
                    <a:pt x="120" y="139"/>
                    <a:pt x="120" y="139"/>
                    <a:pt x="120" y="139"/>
                  </a:cubicBezTo>
                  <a:cubicBezTo>
                    <a:pt x="159" y="139"/>
                    <a:pt x="183" y="158"/>
                    <a:pt x="183" y="195"/>
                  </a:cubicBezTo>
                  <a:moveTo>
                    <a:pt x="116" y="56"/>
                  </a:moveTo>
                  <a:cubicBezTo>
                    <a:pt x="116" y="42"/>
                    <a:pt x="108" y="31"/>
                    <a:pt x="90" y="31"/>
                  </a:cubicBezTo>
                  <a:cubicBezTo>
                    <a:pt x="74" y="31"/>
                    <a:pt x="65" y="44"/>
                    <a:pt x="65" y="56"/>
                  </a:cubicBezTo>
                  <a:cubicBezTo>
                    <a:pt x="65" y="71"/>
                    <a:pt x="73" y="82"/>
                    <a:pt x="89" y="82"/>
                  </a:cubicBezTo>
                  <a:cubicBezTo>
                    <a:pt x="107" y="82"/>
                    <a:pt x="116" y="71"/>
                    <a:pt x="116" y="56"/>
                  </a:cubicBezTo>
                  <a:moveTo>
                    <a:pt x="130" y="202"/>
                  </a:moveTo>
                  <a:cubicBezTo>
                    <a:pt x="130" y="189"/>
                    <a:pt x="119" y="184"/>
                    <a:pt x="107" y="184"/>
                  </a:cubicBezTo>
                  <a:cubicBezTo>
                    <a:pt x="61" y="184"/>
                    <a:pt x="61" y="184"/>
                    <a:pt x="61" y="184"/>
                  </a:cubicBezTo>
                  <a:cubicBezTo>
                    <a:pt x="54" y="188"/>
                    <a:pt x="43" y="196"/>
                    <a:pt x="43" y="208"/>
                  </a:cubicBezTo>
                  <a:cubicBezTo>
                    <a:pt x="43" y="223"/>
                    <a:pt x="63" y="233"/>
                    <a:pt x="87" y="233"/>
                  </a:cubicBezTo>
                  <a:cubicBezTo>
                    <a:pt x="112" y="233"/>
                    <a:pt x="130" y="222"/>
                    <a:pt x="130" y="20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grpSp>
    </p:spTree>
    <p:extLst>
      <p:ext uri="{BB962C8B-B14F-4D97-AF65-F5344CB8AC3E}">
        <p14:creationId xmlns:p14="http://schemas.microsoft.com/office/powerpoint/2010/main" val="8588775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7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408605" y="480551"/>
            <a:ext cx="3453744" cy="394135"/>
          </a:xfrm>
        </p:spPr>
        <p:txBody>
          <a:bodyPr lIns="0" tIns="0" rIns="0" bIns="0" anchor="t" anchorCtr="0">
            <a:noAutofit/>
          </a:bodyPr>
          <a:lstStyle>
            <a:lvl1pPr>
              <a:lnSpc>
                <a:spcPts val="2000"/>
              </a:lnSpc>
              <a:defRPr sz="2200" b="1" spc="-110" baseline="0">
                <a:solidFill>
                  <a:schemeClr val="bg1"/>
                </a:solidFill>
              </a:defRPr>
            </a:lvl1pPr>
          </a:lstStyle>
          <a:p>
            <a:r>
              <a:rPr lang="en-US" dirty="0" smtClean="0"/>
              <a:t>HEADING </a:t>
            </a:r>
            <a:br>
              <a:rPr lang="en-US" dirty="0" smtClean="0"/>
            </a:br>
            <a:r>
              <a:rPr lang="en-US" dirty="0" err="1"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grpSp>
        <p:nvGrpSpPr>
          <p:cNvPr id="7" name="Group 4"/>
          <p:cNvGrpSpPr>
            <a:grpSpLocks noChangeAspect="1"/>
          </p:cNvGrpSpPr>
          <p:nvPr userDrawn="1"/>
        </p:nvGrpSpPr>
        <p:grpSpPr bwMode="auto">
          <a:xfrm>
            <a:off x="7777683" y="6336825"/>
            <a:ext cx="1006679" cy="301654"/>
            <a:chOff x="0" y="1297"/>
            <a:chExt cx="5760" cy="1726"/>
          </a:xfrm>
        </p:grpSpPr>
        <p:sp>
          <p:nvSpPr>
            <p:cNvPr id="8" name="Freeform 5"/>
            <p:cNvSpPr>
              <a:spLocks/>
            </p:cNvSpPr>
            <p:nvPr userDrawn="1"/>
          </p:nvSpPr>
          <p:spPr bwMode="auto">
            <a:xfrm>
              <a:off x="4544" y="1686"/>
              <a:ext cx="532" cy="956"/>
            </a:xfrm>
            <a:custGeom>
              <a:avLst/>
              <a:gdLst>
                <a:gd name="T0" fmla="*/ 126 w 126"/>
                <a:gd name="T1" fmla="*/ 87 h 226"/>
                <a:gd name="T2" fmla="*/ 80 w 126"/>
                <a:gd name="T3" fmla="*/ 87 h 226"/>
                <a:gd name="T4" fmla="*/ 80 w 126"/>
                <a:gd name="T5" fmla="*/ 163 h 226"/>
                <a:gd name="T6" fmla="*/ 106 w 126"/>
                <a:gd name="T7" fmla="*/ 189 h 226"/>
                <a:gd name="T8" fmla="*/ 123 w 126"/>
                <a:gd name="T9" fmla="*/ 188 h 226"/>
                <a:gd name="T10" fmla="*/ 126 w 126"/>
                <a:gd name="T11" fmla="*/ 222 h 226"/>
                <a:gd name="T12" fmla="*/ 87 w 126"/>
                <a:gd name="T13" fmla="*/ 226 h 226"/>
                <a:gd name="T14" fmla="*/ 27 w 126"/>
                <a:gd name="T15" fmla="*/ 176 h 226"/>
                <a:gd name="T16" fmla="*/ 27 w 126"/>
                <a:gd name="T17" fmla="*/ 87 h 226"/>
                <a:gd name="T18" fmla="*/ 0 w 126"/>
                <a:gd name="T19" fmla="*/ 87 h 226"/>
                <a:gd name="T20" fmla="*/ 0 w 126"/>
                <a:gd name="T21" fmla="*/ 53 h 226"/>
                <a:gd name="T22" fmla="*/ 27 w 126"/>
                <a:gd name="T23" fmla="*/ 53 h 226"/>
                <a:gd name="T24" fmla="*/ 27 w 126"/>
                <a:gd name="T25" fmla="*/ 15 h 226"/>
                <a:gd name="T26" fmla="*/ 80 w 126"/>
                <a:gd name="T27" fmla="*/ 0 h 226"/>
                <a:gd name="T28" fmla="*/ 80 w 126"/>
                <a:gd name="T29" fmla="*/ 53 h 226"/>
                <a:gd name="T30" fmla="*/ 126 w 126"/>
                <a:gd name="T31" fmla="*/ 53 h 226"/>
                <a:gd name="T32" fmla="*/ 126 w 1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26">
                  <a:moveTo>
                    <a:pt x="126" y="87"/>
                  </a:moveTo>
                  <a:cubicBezTo>
                    <a:pt x="80" y="87"/>
                    <a:pt x="80" y="87"/>
                    <a:pt x="80" y="87"/>
                  </a:cubicBezTo>
                  <a:cubicBezTo>
                    <a:pt x="80" y="163"/>
                    <a:pt x="80" y="163"/>
                    <a:pt x="80" y="163"/>
                  </a:cubicBezTo>
                  <a:cubicBezTo>
                    <a:pt x="80" y="185"/>
                    <a:pt x="92" y="189"/>
                    <a:pt x="106" y="189"/>
                  </a:cubicBezTo>
                  <a:cubicBezTo>
                    <a:pt x="112" y="189"/>
                    <a:pt x="117" y="188"/>
                    <a:pt x="123" y="188"/>
                  </a:cubicBezTo>
                  <a:cubicBezTo>
                    <a:pt x="126" y="222"/>
                    <a:pt x="126" y="222"/>
                    <a:pt x="126" y="222"/>
                  </a:cubicBezTo>
                  <a:cubicBezTo>
                    <a:pt x="114" y="224"/>
                    <a:pt x="98" y="226"/>
                    <a:pt x="87" y="226"/>
                  </a:cubicBezTo>
                  <a:cubicBezTo>
                    <a:pt x="56" y="226"/>
                    <a:pt x="27" y="215"/>
                    <a:pt x="27" y="176"/>
                  </a:cubicBezTo>
                  <a:cubicBezTo>
                    <a:pt x="27" y="87"/>
                    <a:pt x="27" y="87"/>
                    <a:pt x="27" y="87"/>
                  </a:cubicBezTo>
                  <a:cubicBezTo>
                    <a:pt x="0" y="87"/>
                    <a:pt x="0" y="87"/>
                    <a:pt x="0" y="87"/>
                  </a:cubicBezTo>
                  <a:cubicBezTo>
                    <a:pt x="0" y="53"/>
                    <a:pt x="0" y="53"/>
                    <a:pt x="0" y="53"/>
                  </a:cubicBezTo>
                  <a:cubicBezTo>
                    <a:pt x="27" y="53"/>
                    <a:pt x="27" y="53"/>
                    <a:pt x="27" y="53"/>
                  </a:cubicBezTo>
                  <a:cubicBezTo>
                    <a:pt x="27" y="15"/>
                    <a:pt x="27" y="15"/>
                    <a:pt x="27" y="15"/>
                  </a:cubicBezTo>
                  <a:cubicBezTo>
                    <a:pt x="80" y="0"/>
                    <a:pt x="80" y="0"/>
                    <a:pt x="80" y="0"/>
                  </a:cubicBezTo>
                  <a:cubicBezTo>
                    <a:pt x="80" y="53"/>
                    <a:pt x="80" y="53"/>
                    <a:pt x="80" y="53"/>
                  </a:cubicBezTo>
                  <a:cubicBezTo>
                    <a:pt x="126" y="53"/>
                    <a:pt x="126" y="53"/>
                    <a:pt x="126" y="53"/>
                  </a:cubicBezTo>
                  <a:lnTo>
                    <a:pt x="126" y="87"/>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9" name="Freeform 6"/>
            <p:cNvSpPr>
              <a:spLocks/>
            </p:cNvSpPr>
            <p:nvPr userDrawn="1"/>
          </p:nvSpPr>
          <p:spPr bwMode="auto">
            <a:xfrm>
              <a:off x="3788" y="1893"/>
              <a:ext cx="688" cy="737"/>
            </a:xfrm>
            <a:custGeom>
              <a:avLst/>
              <a:gdLst>
                <a:gd name="T0" fmla="*/ 163 w 163"/>
                <a:gd name="T1" fmla="*/ 174 h 174"/>
                <a:gd name="T2" fmla="*/ 110 w 163"/>
                <a:gd name="T3" fmla="*/ 174 h 174"/>
                <a:gd name="T4" fmla="*/ 110 w 163"/>
                <a:gd name="T5" fmla="*/ 64 h 174"/>
                <a:gd name="T6" fmla="*/ 86 w 163"/>
                <a:gd name="T7" fmla="*/ 40 h 174"/>
                <a:gd name="T8" fmla="*/ 53 w 163"/>
                <a:gd name="T9" fmla="*/ 54 h 174"/>
                <a:gd name="T10" fmla="*/ 53 w 163"/>
                <a:gd name="T11" fmla="*/ 174 h 174"/>
                <a:gd name="T12" fmla="*/ 0 w 163"/>
                <a:gd name="T13" fmla="*/ 174 h 174"/>
                <a:gd name="T14" fmla="*/ 0 w 163"/>
                <a:gd name="T15" fmla="*/ 4 h 174"/>
                <a:gd name="T16" fmla="*/ 52 w 163"/>
                <a:gd name="T17" fmla="*/ 4 h 174"/>
                <a:gd name="T18" fmla="*/ 52 w 163"/>
                <a:gd name="T19" fmla="*/ 19 h 174"/>
                <a:gd name="T20" fmla="*/ 110 w 163"/>
                <a:gd name="T21" fmla="*/ 0 h 174"/>
                <a:gd name="T22" fmla="*/ 163 w 163"/>
                <a:gd name="T23" fmla="*/ 53 h 174"/>
                <a:gd name="T24" fmla="*/ 163 w 163"/>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4">
                  <a:moveTo>
                    <a:pt x="163" y="174"/>
                  </a:moveTo>
                  <a:cubicBezTo>
                    <a:pt x="110" y="174"/>
                    <a:pt x="110" y="174"/>
                    <a:pt x="110" y="174"/>
                  </a:cubicBezTo>
                  <a:cubicBezTo>
                    <a:pt x="110" y="64"/>
                    <a:pt x="110" y="64"/>
                    <a:pt x="110" y="64"/>
                  </a:cubicBezTo>
                  <a:cubicBezTo>
                    <a:pt x="110" y="48"/>
                    <a:pt x="104" y="40"/>
                    <a:pt x="86" y="40"/>
                  </a:cubicBezTo>
                  <a:cubicBezTo>
                    <a:pt x="72" y="40"/>
                    <a:pt x="63" y="46"/>
                    <a:pt x="53" y="54"/>
                  </a:cubicBezTo>
                  <a:cubicBezTo>
                    <a:pt x="53" y="174"/>
                    <a:pt x="53" y="174"/>
                    <a:pt x="53" y="174"/>
                  </a:cubicBezTo>
                  <a:cubicBezTo>
                    <a:pt x="0" y="174"/>
                    <a:pt x="0" y="174"/>
                    <a:pt x="0" y="174"/>
                  </a:cubicBezTo>
                  <a:cubicBezTo>
                    <a:pt x="0" y="4"/>
                    <a:pt x="0" y="4"/>
                    <a:pt x="0" y="4"/>
                  </a:cubicBezTo>
                  <a:cubicBezTo>
                    <a:pt x="52" y="4"/>
                    <a:pt x="52" y="4"/>
                    <a:pt x="52" y="4"/>
                  </a:cubicBezTo>
                  <a:cubicBezTo>
                    <a:pt x="52" y="19"/>
                    <a:pt x="52" y="19"/>
                    <a:pt x="52" y="19"/>
                  </a:cubicBezTo>
                  <a:cubicBezTo>
                    <a:pt x="69" y="7"/>
                    <a:pt x="89" y="0"/>
                    <a:pt x="110" y="0"/>
                  </a:cubicBezTo>
                  <a:cubicBezTo>
                    <a:pt x="144" y="0"/>
                    <a:pt x="163" y="21"/>
                    <a:pt x="163" y="53"/>
                  </a:cubicBezTo>
                  <a:lnTo>
                    <a:pt x="163"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0" name="Freeform 7"/>
            <p:cNvSpPr>
              <a:spLocks/>
            </p:cNvSpPr>
            <p:nvPr userDrawn="1"/>
          </p:nvSpPr>
          <p:spPr bwMode="auto">
            <a:xfrm>
              <a:off x="2749" y="1297"/>
              <a:ext cx="591" cy="584"/>
            </a:xfrm>
            <a:custGeom>
              <a:avLst/>
              <a:gdLst>
                <a:gd name="T0" fmla="*/ 140 w 140"/>
                <a:gd name="T1" fmla="*/ 0 h 138"/>
                <a:gd name="T2" fmla="*/ 99 w 140"/>
                <a:gd name="T3" fmla="*/ 113 h 138"/>
                <a:gd name="T4" fmla="*/ 35 w 140"/>
                <a:gd name="T5" fmla="*/ 133 h 138"/>
                <a:gd name="T6" fmla="*/ 5 w 140"/>
                <a:gd name="T7" fmla="*/ 138 h 138"/>
                <a:gd name="T8" fmla="*/ 0 w 140"/>
                <a:gd name="T9" fmla="*/ 101 h 138"/>
                <a:gd name="T10" fmla="*/ 20 w 140"/>
                <a:gd name="T11" fmla="*/ 44 h 138"/>
                <a:gd name="T12" fmla="*/ 140 w 140"/>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40" h="138">
                  <a:moveTo>
                    <a:pt x="140" y="0"/>
                  </a:moveTo>
                  <a:cubicBezTo>
                    <a:pt x="113" y="45"/>
                    <a:pt x="125" y="86"/>
                    <a:pt x="99" y="113"/>
                  </a:cubicBezTo>
                  <a:cubicBezTo>
                    <a:pt x="78" y="134"/>
                    <a:pt x="58" y="133"/>
                    <a:pt x="35" y="133"/>
                  </a:cubicBezTo>
                  <a:cubicBezTo>
                    <a:pt x="27" y="133"/>
                    <a:pt x="12" y="134"/>
                    <a:pt x="5" y="138"/>
                  </a:cubicBezTo>
                  <a:cubicBezTo>
                    <a:pt x="2" y="126"/>
                    <a:pt x="0" y="113"/>
                    <a:pt x="0" y="101"/>
                  </a:cubicBezTo>
                  <a:cubicBezTo>
                    <a:pt x="0" y="79"/>
                    <a:pt x="5" y="60"/>
                    <a:pt x="20" y="44"/>
                  </a:cubicBezTo>
                  <a:cubicBezTo>
                    <a:pt x="50" y="15"/>
                    <a:pt x="104" y="5"/>
                    <a:pt x="140" y="0"/>
                  </a:cubicBezTo>
                </a:path>
              </a:pathLst>
            </a:custGeom>
            <a:solidFill>
              <a:srgbClr val="008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1" name="Freeform 8"/>
            <p:cNvSpPr>
              <a:spLocks/>
            </p:cNvSpPr>
            <p:nvPr userDrawn="1"/>
          </p:nvSpPr>
          <p:spPr bwMode="auto">
            <a:xfrm>
              <a:off x="1448" y="1893"/>
              <a:ext cx="685" cy="737"/>
            </a:xfrm>
            <a:custGeom>
              <a:avLst/>
              <a:gdLst>
                <a:gd name="T0" fmla="*/ 162 w 162"/>
                <a:gd name="T1" fmla="*/ 174 h 174"/>
                <a:gd name="T2" fmla="*/ 110 w 162"/>
                <a:gd name="T3" fmla="*/ 174 h 174"/>
                <a:gd name="T4" fmla="*/ 110 w 162"/>
                <a:gd name="T5" fmla="*/ 64 h 174"/>
                <a:gd name="T6" fmla="*/ 85 w 162"/>
                <a:gd name="T7" fmla="*/ 40 h 174"/>
                <a:gd name="T8" fmla="*/ 52 w 162"/>
                <a:gd name="T9" fmla="*/ 54 h 174"/>
                <a:gd name="T10" fmla="*/ 52 w 162"/>
                <a:gd name="T11" fmla="*/ 174 h 174"/>
                <a:gd name="T12" fmla="*/ 0 w 162"/>
                <a:gd name="T13" fmla="*/ 174 h 174"/>
                <a:gd name="T14" fmla="*/ 0 w 162"/>
                <a:gd name="T15" fmla="*/ 4 h 174"/>
                <a:gd name="T16" fmla="*/ 51 w 162"/>
                <a:gd name="T17" fmla="*/ 4 h 174"/>
                <a:gd name="T18" fmla="*/ 51 w 162"/>
                <a:gd name="T19" fmla="*/ 19 h 174"/>
                <a:gd name="T20" fmla="*/ 109 w 162"/>
                <a:gd name="T21" fmla="*/ 0 h 174"/>
                <a:gd name="T22" fmla="*/ 162 w 162"/>
                <a:gd name="T23" fmla="*/ 53 h 174"/>
                <a:gd name="T24" fmla="*/ 162 w 16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4">
                  <a:moveTo>
                    <a:pt x="162" y="174"/>
                  </a:moveTo>
                  <a:cubicBezTo>
                    <a:pt x="110" y="174"/>
                    <a:pt x="110" y="174"/>
                    <a:pt x="110" y="174"/>
                  </a:cubicBezTo>
                  <a:cubicBezTo>
                    <a:pt x="110" y="64"/>
                    <a:pt x="110" y="64"/>
                    <a:pt x="110" y="64"/>
                  </a:cubicBezTo>
                  <a:cubicBezTo>
                    <a:pt x="110" y="48"/>
                    <a:pt x="103" y="40"/>
                    <a:pt x="85" y="40"/>
                  </a:cubicBezTo>
                  <a:cubicBezTo>
                    <a:pt x="71" y="40"/>
                    <a:pt x="62" y="46"/>
                    <a:pt x="52" y="54"/>
                  </a:cubicBezTo>
                  <a:cubicBezTo>
                    <a:pt x="52" y="174"/>
                    <a:pt x="52" y="174"/>
                    <a:pt x="52" y="174"/>
                  </a:cubicBezTo>
                  <a:cubicBezTo>
                    <a:pt x="0" y="174"/>
                    <a:pt x="0" y="174"/>
                    <a:pt x="0" y="174"/>
                  </a:cubicBezTo>
                  <a:cubicBezTo>
                    <a:pt x="0" y="4"/>
                    <a:pt x="0" y="4"/>
                    <a:pt x="0" y="4"/>
                  </a:cubicBezTo>
                  <a:cubicBezTo>
                    <a:pt x="51" y="4"/>
                    <a:pt x="51" y="4"/>
                    <a:pt x="51" y="4"/>
                  </a:cubicBezTo>
                  <a:cubicBezTo>
                    <a:pt x="51" y="19"/>
                    <a:pt x="51" y="19"/>
                    <a:pt x="51" y="19"/>
                  </a:cubicBezTo>
                  <a:cubicBezTo>
                    <a:pt x="68" y="7"/>
                    <a:pt x="88" y="0"/>
                    <a:pt x="109" y="0"/>
                  </a:cubicBezTo>
                  <a:cubicBezTo>
                    <a:pt x="143" y="0"/>
                    <a:pt x="162" y="21"/>
                    <a:pt x="162" y="53"/>
                  </a:cubicBezTo>
                  <a:lnTo>
                    <a:pt x="162"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2" name="Freeform 9"/>
            <p:cNvSpPr>
              <a:spLocks/>
            </p:cNvSpPr>
            <p:nvPr userDrawn="1"/>
          </p:nvSpPr>
          <p:spPr bwMode="auto">
            <a:xfrm>
              <a:off x="562" y="1910"/>
              <a:ext cx="840" cy="1100"/>
            </a:xfrm>
            <a:custGeom>
              <a:avLst/>
              <a:gdLst>
                <a:gd name="T0" fmla="*/ 199 w 199"/>
                <a:gd name="T1" fmla="*/ 0 h 260"/>
                <a:gd name="T2" fmla="*/ 114 w 199"/>
                <a:gd name="T3" fmla="*/ 205 h 260"/>
                <a:gd name="T4" fmla="*/ 39 w 199"/>
                <a:gd name="T5" fmla="*/ 260 h 260"/>
                <a:gd name="T6" fmla="*/ 0 w 199"/>
                <a:gd name="T7" fmla="*/ 255 h 260"/>
                <a:gd name="T8" fmla="*/ 8 w 199"/>
                <a:gd name="T9" fmla="*/ 221 h 260"/>
                <a:gd name="T10" fmla="*/ 31 w 199"/>
                <a:gd name="T11" fmla="*/ 224 h 260"/>
                <a:gd name="T12" fmla="*/ 74 w 199"/>
                <a:gd name="T13" fmla="*/ 181 h 260"/>
                <a:gd name="T14" fmla="*/ 79 w 199"/>
                <a:gd name="T15" fmla="*/ 170 h 260"/>
                <a:gd name="T16" fmla="*/ 13 w 199"/>
                <a:gd name="T17" fmla="*/ 0 h 260"/>
                <a:gd name="T18" fmla="*/ 70 w 199"/>
                <a:gd name="T19" fmla="*/ 0 h 260"/>
                <a:gd name="T20" fmla="*/ 101 w 199"/>
                <a:gd name="T21" fmla="*/ 84 h 260"/>
                <a:gd name="T22" fmla="*/ 108 w 199"/>
                <a:gd name="T23" fmla="*/ 112 h 260"/>
                <a:gd name="T24" fmla="*/ 118 w 199"/>
                <a:gd name="T25" fmla="*/ 82 h 260"/>
                <a:gd name="T26" fmla="*/ 149 w 199"/>
                <a:gd name="T27" fmla="*/ 0 h 260"/>
                <a:gd name="T28" fmla="*/ 199 w 199"/>
                <a:gd name="T2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0">
                  <a:moveTo>
                    <a:pt x="199" y="0"/>
                  </a:moveTo>
                  <a:cubicBezTo>
                    <a:pt x="114" y="205"/>
                    <a:pt x="114" y="205"/>
                    <a:pt x="114" y="205"/>
                  </a:cubicBezTo>
                  <a:cubicBezTo>
                    <a:pt x="101" y="237"/>
                    <a:pt x="75" y="260"/>
                    <a:pt x="39" y="260"/>
                  </a:cubicBezTo>
                  <a:cubicBezTo>
                    <a:pt x="22" y="260"/>
                    <a:pt x="12" y="258"/>
                    <a:pt x="0" y="255"/>
                  </a:cubicBezTo>
                  <a:cubicBezTo>
                    <a:pt x="8" y="221"/>
                    <a:pt x="8" y="221"/>
                    <a:pt x="8" y="221"/>
                  </a:cubicBezTo>
                  <a:cubicBezTo>
                    <a:pt x="17" y="223"/>
                    <a:pt x="24" y="224"/>
                    <a:pt x="31" y="224"/>
                  </a:cubicBezTo>
                  <a:cubicBezTo>
                    <a:pt x="52" y="224"/>
                    <a:pt x="63" y="206"/>
                    <a:pt x="74" y="181"/>
                  </a:cubicBezTo>
                  <a:cubicBezTo>
                    <a:pt x="79" y="170"/>
                    <a:pt x="79" y="170"/>
                    <a:pt x="79" y="170"/>
                  </a:cubicBezTo>
                  <a:cubicBezTo>
                    <a:pt x="13" y="0"/>
                    <a:pt x="13" y="0"/>
                    <a:pt x="13" y="0"/>
                  </a:cubicBezTo>
                  <a:cubicBezTo>
                    <a:pt x="70" y="0"/>
                    <a:pt x="70" y="0"/>
                    <a:pt x="70" y="0"/>
                  </a:cubicBezTo>
                  <a:cubicBezTo>
                    <a:pt x="101" y="84"/>
                    <a:pt x="101" y="84"/>
                    <a:pt x="101" y="84"/>
                  </a:cubicBezTo>
                  <a:cubicBezTo>
                    <a:pt x="104" y="94"/>
                    <a:pt x="106" y="104"/>
                    <a:pt x="108" y="112"/>
                  </a:cubicBezTo>
                  <a:cubicBezTo>
                    <a:pt x="110" y="104"/>
                    <a:pt x="114" y="92"/>
                    <a:pt x="118" y="82"/>
                  </a:cubicBezTo>
                  <a:cubicBezTo>
                    <a:pt x="149" y="0"/>
                    <a:pt x="149" y="0"/>
                    <a:pt x="149" y="0"/>
                  </a:cubicBezTo>
                  <a:lnTo>
                    <a:pt x="199" y="0"/>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3" name="Freeform 10"/>
            <p:cNvSpPr>
              <a:spLocks/>
            </p:cNvSpPr>
            <p:nvPr userDrawn="1"/>
          </p:nvSpPr>
          <p:spPr bwMode="auto">
            <a:xfrm>
              <a:off x="0" y="1881"/>
              <a:ext cx="612" cy="761"/>
            </a:xfrm>
            <a:custGeom>
              <a:avLst/>
              <a:gdLst>
                <a:gd name="T0" fmla="*/ 145 w 145"/>
                <a:gd name="T1" fmla="*/ 122 h 180"/>
                <a:gd name="T2" fmla="*/ 70 w 145"/>
                <a:gd name="T3" fmla="*/ 180 h 180"/>
                <a:gd name="T4" fmla="*/ 0 w 145"/>
                <a:gd name="T5" fmla="*/ 166 h 180"/>
                <a:gd name="T6" fmla="*/ 15 w 145"/>
                <a:gd name="T7" fmla="*/ 132 h 180"/>
                <a:gd name="T8" fmla="*/ 63 w 145"/>
                <a:gd name="T9" fmla="*/ 143 h 180"/>
                <a:gd name="T10" fmla="*/ 92 w 145"/>
                <a:gd name="T11" fmla="*/ 127 h 180"/>
                <a:gd name="T12" fmla="*/ 80 w 145"/>
                <a:gd name="T13" fmla="*/ 114 h 180"/>
                <a:gd name="T14" fmla="*/ 44 w 145"/>
                <a:gd name="T15" fmla="*/ 105 h 180"/>
                <a:gd name="T16" fmla="*/ 5 w 145"/>
                <a:gd name="T17" fmla="*/ 57 h 180"/>
                <a:gd name="T18" fmla="*/ 75 w 145"/>
                <a:gd name="T19" fmla="*/ 0 h 180"/>
                <a:gd name="T20" fmla="*/ 135 w 145"/>
                <a:gd name="T21" fmla="*/ 8 h 180"/>
                <a:gd name="T22" fmla="*/ 121 w 145"/>
                <a:gd name="T23" fmla="*/ 42 h 180"/>
                <a:gd name="T24" fmla="*/ 82 w 145"/>
                <a:gd name="T25" fmla="*/ 35 h 180"/>
                <a:gd name="T26" fmla="*/ 58 w 145"/>
                <a:gd name="T27" fmla="*/ 49 h 180"/>
                <a:gd name="T28" fmla="*/ 68 w 145"/>
                <a:gd name="T29" fmla="*/ 61 h 180"/>
                <a:gd name="T30" fmla="*/ 101 w 145"/>
                <a:gd name="T31" fmla="*/ 69 h 180"/>
                <a:gd name="T32" fmla="*/ 145 w 145"/>
                <a:gd name="T3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80">
                  <a:moveTo>
                    <a:pt x="145" y="122"/>
                  </a:moveTo>
                  <a:cubicBezTo>
                    <a:pt x="145" y="159"/>
                    <a:pt x="111" y="180"/>
                    <a:pt x="70" y="180"/>
                  </a:cubicBezTo>
                  <a:cubicBezTo>
                    <a:pt x="44" y="180"/>
                    <a:pt x="23" y="175"/>
                    <a:pt x="0" y="166"/>
                  </a:cubicBezTo>
                  <a:cubicBezTo>
                    <a:pt x="15" y="132"/>
                    <a:pt x="15" y="132"/>
                    <a:pt x="15" y="132"/>
                  </a:cubicBezTo>
                  <a:cubicBezTo>
                    <a:pt x="28" y="137"/>
                    <a:pt x="47" y="143"/>
                    <a:pt x="63" y="143"/>
                  </a:cubicBezTo>
                  <a:cubicBezTo>
                    <a:pt x="75" y="143"/>
                    <a:pt x="92" y="142"/>
                    <a:pt x="92" y="127"/>
                  </a:cubicBezTo>
                  <a:cubicBezTo>
                    <a:pt x="92" y="120"/>
                    <a:pt x="88" y="116"/>
                    <a:pt x="80" y="114"/>
                  </a:cubicBezTo>
                  <a:cubicBezTo>
                    <a:pt x="70" y="111"/>
                    <a:pt x="54" y="108"/>
                    <a:pt x="44" y="105"/>
                  </a:cubicBezTo>
                  <a:cubicBezTo>
                    <a:pt x="23" y="99"/>
                    <a:pt x="5" y="88"/>
                    <a:pt x="5" y="57"/>
                  </a:cubicBezTo>
                  <a:cubicBezTo>
                    <a:pt x="5" y="21"/>
                    <a:pt x="35" y="0"/>
                    <a:pt x="75" y="0"/>
                  </a:cubicBezTo>
                  <a:cubicBezTo>
                    <a:pt x="102" y="0"/>
                    <a:pt x="120" y="3"/>
                    <a:pt x="135" y="8"/>
                  </a:cubicBezTo>
                  <a:cubicBezTo>
                    <a:pt x="121" y="42"/>
                    <a:pt x="121" y="42"/>
                    <a:pt x="121" y="42"/>
                  </a:cubicBezTo>
                  <a:cubicBezTo>
                    <a:pt x="115" y="39"/>
                    <a:pt x="96" y="35"/>
                    <a:pt x="82" y="35"/>
                  </a:cubicBezTo>
                  <a:cubicBezTo>
                    <a:pt x="68" y="35"/>
                    <a:pt x="58" y="40"/>
                    <a:pt x="58" y="49"/>
                  </a:cubicBezTo>
                  <a:cubicBezTo>
                    <a:pt x="58" y="53"/>
                    <a:pt x="61" y="59"/>
                    <a:pt x="68" y="61"/>
                  </a:cubicBezTo>
                  <a:cubicBezTo>
                    <a:pt x="77" y="64"/>
                    <a:pt x="90" y="67"/>
                    <a:pt x="101" y="69"/>
                  </a:cubicBezTo>
                  <a:cubicBezTo>
                    <a:pt x="123" y="74"/>
                    <a:pt x="145" y="87"/>
                    <a:pt x="145" y="12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4" name="Freeform 11"/>
            <p:cNvSpPr>
              <a:spLocks noEditPoints="1"/>
            </p:cNvSpPr>
            <p:nvPr userDrawn="1"/>
          </p:nvSpPr>
          <p:spPr bwMode="auto">
            <a:xfrm>
              <a:off x="5122" y="1893"/>
              <a:ext cx="638" cy="749"/>
            </a:xfrm>
            <a:custGeom>
              <a:avLst/>
              <a:gdLst>
                <a:gd name="T0" fmla="*/ 151 w 151"/>
                <a:gd name="T1" fmla="*/ 174 h 177"/>
                <a:gd name="T2" fmla="*/ 102 w 151"/>
                <a:gd name="T3" fmla="*/ 174 h 177"/>
                <a:gd name="T4" fmla="*/ 102 w 151"/>
                <a:gd name="T5" fmla="*/ 160 h 177"/>
                <a:gd name="T6" fmla="*/ 53 w 151"/>
                <a:gd name="T7" fmla="*/ 177 h 177"/>
                <a:gd name="T8" fmla="*/ 0 w 151"/>
                <a:gd name="T9" fmla="*/ 130 h 177"/>
                <a:gd name="T10" fmla="*/ 100 w 151"/>
                <a:gd name="T11" fmla="*/ 64 h 177"/>
                <a:gd name="T12" fmla="*/ 100 w 151"/>
                <a:gd name="T13" fmla="*/ 60 h 177"/>
                <a:gd name="T14" fmla="*/ 70 w 151"/>
                <a:gd name="T15" fmla="*/ 36 h 177"/>
                <a:gd name="T16" fmla="*/ 21 w 151"/>
                <a:gd name="T17" fmla="*/ 52 h 177"/>
                <a:gd name="T18" fmla="*/ 8 w 151"/>
                <a:gd name="T19" fmla="*/ 21 h 177"/>
                <a:gd name="T20" fmla="*/ 85 w 151"/>
                <a:gd name="T21" fmla="*/ 0 h 177"/>
                <a:gd name="T22" fmla="*/ 151 w 151"/>
                <a:gd name="T23" fmla="*/ 53 h 177"/>
                <a:gd name="T24" fmla="*/ 151 w 151"/>
                <a:gd name="T25" fmla="*/ 174 h 177"/>
                <a:gd name="T26" fmla="*/ 100 w 151"/>
                <a:gd name="T27" fmla="*/ 128 h 177"/>
                <a:gd name="T28" fmla="*/ 100 w 151"/>
                <a:gd name="T29" fmla="*/ 97 h 177"/>
                <a:gd name="T30" fmla="*/ 53 w 151"/>
                <a:gd name="T31" fmla="*/ 122 h 177"/>
                <a:gd name="T32" fmla="*/ 74 w 151"/>
                <a:gd name="T33" fmla="*/ 141 h 177"/>
                <a:gd name="T34" fmla="*/ 100 w 151"/>
                <a:gd name="T35"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77">
                  <a:moveTo>
                    <a:pt x="151" y="174"/>
                  </a:moveTo>
                  <a:cubicBezTo>
                    <a:pt x="102" y="174"/>
                    <a:pt x="102" y="174"/>
                    <a:pt x="102" y="174"/>
                  </a:cubicBezTo>
                  <a:cubicBezTo>
                    <a:pt x="102" y="160"/>
                    <a:pt x="102" y="160"/>
                    <a:pt x="102" y="160"/>
                  </a:cubicBezTo>
                  <a:cubicBezTo>
                    <a:pt x="89" y="172"/>
                    <a:pt x="72" y="177"/>
                    <a:pt x="53" y="177"/>
                  </a:cubicBezTo>
                  <a:cubicBezTo>
                    <a:pt x="22" y="177"/>
                    <a:pt x="0" y="162"/>
                    <a:pt x="0" y="130"/>
                  </a:cubicBezTo>
                  <a:cubicBezTo>
                    <a:pt x="0" y="73"/>
                    <a:pt x="56" y="65"/>
                    <a:pt x="100" y="64"/>
                  </a:cubicBezTo>
                  <a:cubicBezTo>
                    <a:pt x="100" y="60"/>
                    <a:pt x="100" y="60"/>
                    <a:pt x="100" y="60"/>
                  </a:cubicBezTo>
                  <a:cubicBezTo>
                    <a:pt x="100" y="46"/>
                    <a:pt x="95" y="36"/>
                    <a:pt x="70" y="36"/>
                  </a:cubicBezTo>
                  <a:cubicBezTo>
                    <a:pt x="53" y="36"/>
                    <a:pt x="33" y="44"/>
                    <a:pt x="21" y="52"/>
                  </a:cubicBezTo>
                  <a:cubicBezTo>
                    <a:pt x="8" y="21"/>
                    <a:pt x="8" y="21"/>
                    <a:pt x="8" y="21"/>
                  </a:cubicBezTo>
                  <a:cubicBezTo>
                    <a:pt x="30" y="8"/>
                    <a:pt x="58" y="0"/>
                    <a:pt x="85" y="0"/>
                  </a:cubicBezTo>
                  <a:cubicBezTo>
                    <a:pt x="125" y="0"/>
                    <a:pt x="151" y="19"/>
                    <a:pt x="151" y="53"/>
                  </a:cubicBezTo>
                  <a:lnTo>
                    <a:pt x="151" y="174"/>
                  </a:lnTo>
                  <a:close/>
                  <a:moveTo>
                    <a:pt x="100" y="128"/>
                  </a:moveTo>
                  <a:cubicBezTo>
                    <a:pt x="100" y="97"/>
                    <a:pt x="100" y="97"/>
                    <a:pt x="100" y="97"/>
                  </a:cubicBezTo>
                  <a:cubicBezTo>
                    <a:pt x="76" y="96"/>
                    <a:pt x="53" y="99"/>
                    <a:pt x="53" y="122"/>
                  </a:cubicBezTo>
                  <a:cubicBezTo>
                    <a:pt x="53" y="137"/>
                    <a:pt x="65" y="141"/>
                    <a:pt x="74" y="141"/>
                  </a:cubicBezTo>
                  <a:cubicBezTo>
                    <a:pt x="85" y="141"/>
                    <a:pt x="94" y="136"/>
                    <a:pt x="100" y="128"/>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5" name="Freeform 12"/>
            <p:cNvSpPr>
              <a:spLocks noEditPoints="1"/>
            </p:cNvSpPr>
            <p:nvPr userDrawn="1"/>
          </p:nvSpPr>
          <p:spPr bwMode="auto">
            <a:xfrm>
              <a:off x="2977" y="1893"/>
              <a:ext cx="714" cy="749"/>
            </a:xfrm>
            <a:custGeom>
              <a:avLst/>
              <a:gdLst>
                <a:gd name="T0" fmla="*/ 169 w 169"/>
                <a:gd name="T1" fmla="*/ 82 h 177"/>
                <a:gd name="T2" fmla="*/ 169 w 169"/>
                <a:gd name="T3" fmla="*/ 100 h 177"/>
                <a:gd name="T4" fmla="*/ 56 w 169"/>
                <a:gd name="T5" fmla="*/ 100 h 177"/>
                <a:gd name="T6" fmla="*/ 105 w 169"/>
                <a:gd name="T7" fmla="*/ 139 h 177"/>
                <a:gd name="T8" fmla="*/ 148 w 169"/>
                <a:gd name="T9" fmla="*/ 126 h 177"/>
                <a:gd name="T10" fmla="*/ 162 w 169"/>
                <a:gd name="T11" fmla="*/ 158 h 177"/>
                <a:gd name="T12" fmla="*/ 86 w 169"/>
                <a:gd name="T13" fmla="*/ 177 h 177"/>
                <a:gd name="T14" fmla="*/ 0 w 169"/>
                <a:gd name="T15" fmla="*/ 89 h 177"/>
                <a:gd name="T16" fmla="*/ 90 w 169"/>
                <a:gd name="T17" fmla="*/ 0 h 177"/>
                <a:gd name="T18" fmla="*/ 169 w 169"/>
                <a:gd name="T19" fmla="*/ 82 h 177"/>
                <a:gd name="T20" fmla="*/ 115 w 169"/>
                <a:gd name="T21" fmla="*/ 66 h 177"/>
                <a:gd name="T22" fmla="*/ 88 w 169"/>
                <a:gd name="T23" fmla="*/ 36 h 177"/>
                <a:gd name="T24" fmla="*/ 57 w 169"/>
                <a:gd name="T25" fmla="*/ 66 h 177"/>
                <a:gd name="T26" fmla="*/ 115 w 169"/>
                <a:gd name="T27" fmla="*/ 6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7">
                  <a:moveTo>
                    <a:pt x="169" y="82"/>
                  </a:moveTo>
                  <a:cubicBezTo>
                    <a:pt x="169" y="88"/>
                    <a:pt x="169" y="94"/>
                    <a:pt x="169" y="100"/>
                  </a:cubicBezTo>
                  <a:cubicBezTo>
                    <a:pt x="56" y="100"/>
                    <a:pt x="56" y="100"/>
                    <a:pt x="56" y="100"/>
                  </a:cubicBezTo>
                  <a:cubicBezTo>
                    <a:pt x="57" y="125"/>
                    <a:pt x="69" y="139"/>
                    <a:pt x="105" y="139"/>
                  </a:cubicBezTo>
                  <a:cubicBezTo>
                    <a:pt x="121" y="139"/>
                    <a:pt x="140" y="132"/>
                    <a:pt x="148" y="126"/>
                  </a:cubicBezTo>
                  <a:cubicBezTo>
                    <a:pt x="162" y="158"/>
                    <a:pt x="162" y="158"/>
                    <a:pt x="162" y="158"/>
                  </a:cubicBezTo>
                  <a:cubicBezTo>
                    <a:pt x="139" y="170"/>
                    <a:pt x="114" y="177"/>
                    <a:pt x="86" y="177"/>
                  </a:cubicBezTo>
                  <a:cubicBezTo>
                    <a:pt x="33" y="177"/>
                    <a:pt x="0" y="143"/>
                    <a:pt x="0" y="89"/>
                  </a:cubicBezTo>
                  <a:cubicBezTo>
                    <a:pt x="0" y="34"/>
                    <a:pt x="44" y="0"/>
                    <a:pt x="90" y="0"/>
                  </a:cubicBezTo>
                  <a:cubicBezTo>
                    <a:pt x="148" y="0"/>
                    <a:pt x="169" y="34"/>
                    <a:pt x="169" y="82"/>
                  </a:cubicBezTo>
                  <a:moveTo>
                    <a:pt x="115" y="66"/>
                  </a:moveTo>
                  <a:cubicBezTo>
                    <a:pt x="116" y="47"/>
                    <a:pt x="106" y="36"/>
                    <a:pt x="88" y="36"/>
                  </a:cubicBezTo>
                  <a:cubicBezTo>
                    <a:pt x="70" y="36"/>
                    <a:pt x="60" y="49"/>
                    <a:pt x="57" y="66"/>
                  </a:cubicBezTo>
                  <a:lnTo>
                    <a:pt x="115" y="66"/>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6" name="Freeform 13"/>
            <p:cNvSpPr>
              <a:spLocks noEditPoints="1"/>
            </p:cNvSpPr>
            <p:nvPr userDrawn="1"/>
          </p:nvSpPr>
          <p:spPr bwMode="auto">
            <a:xfrm>
              <a:off x="2209" y="1889"/>
              <a:ext cx="772" cy="1134"/>
            </a:xfrm>
            <a:custGeom>
              <a:avLst/>
              <a:gdLst>
                <a:gd name="T0" fmla="*/ 183 w 183"/>
                <a:gd name="T1" fmla="*/ 195 h 268"/>
                <a:gd name="T2" fmla="*/ 84 w 183"/>
                <a:gd name="T3" fmla="*/ 268 h 268"/>
                <a:gd name="T4" fmla="*/ 0 w 183"/>
                <a:gd name="T5" fmla="*/ 215 h 268"/>
                <a:gd name="T6" fmla="*/ 28 w 183"/>
                <a:gd name="T7" fmla="*/ 176 h 268"/>
                <a:gd name="T8" fmla="*/ 12 w 183"/>
                <a:gd name="T9" fmla="*/ 165 h 268"/>
                <a:gd name="T10" fmla="*/ 4 w 183"/>
                <a:gd name="T11" fmla="*/ 139 h 268"/>
                <a:gd name="T12" fmla="*/ 36 w 183"/>
                <a:gd name="T13" fmla="*/ 97 h 268"/>
                <a:gd name="T14" fmla="*/ 13 w 183"/>
                <a:gd name="T15" fmla="*/ 56 h 268"/>
                <a:gd name="T16" fmla="*/ 92 w 183"/>
                <a:gd name="T17" fmla="*/ 0 h 268"/>
                <a:gd name="T18" fmla="*/ 167 w 183"/>
                <a:gd name="T19" fmla="*/ 54 h 268"/>
                <a:gd name="T20" fmla="*/ 86 w 183"/>
                <a:gd name="T21" fmla="*/ 112 h 268"/>
                <a:gd name="T22" fmla="*/ 65 w 183"/>
                <a:gd name="T23" fmla="*/ 110 h 268"/>
                <a:gd name="T24" fmla="*/ 53 w 183"/>
                <a:gd name="T25" fmla="*/ 124 h 268"/>
                <a:gd name="T26" fmla="*/ 78 w 183"/>
                <a:gd name="T27" fmla="*/ 139 h 268"/>
                <a:gd name="T28" fmla="*/ 120 w 183"/>
                <a:gd name="T29" fmla="*/ 139 h 268"/>
                <a:gd name="T30" fmla="*/ 183 w 183"/>
                <a:gd name="T31" fmla="*/ 195 h 268"/>
                <a:gd name="T32" fmla="*/ 116 w 183"/>
                <a:gd name="T33" fmla="*/ 56 h 268"/>
                <a:gd name="T34" fmla="*/ 90 w 183"/>
                <a:gd name="T35" fmla="*/ 31 h 268"/>
                <a:gd name="T36" fmla="*/ 65 w 183"/>
                <a:gd name="T37" fmla="*/ 56 h 268"/>
                <a:gd name="T38" fmla="*/ 89 w 183"/>
                <a:gd name="T39" fmla="*/ 82 h 268"/>
                <a:gd name="T40" fmla="*/ 116 w 183"/>
                <a:gd name="T41" fmla="*/ 56 h 268"/>
                <a:gd name="T42" fmla="*/ 130 w 183"/>
                <a:gd name="T43" fmla="*/ 202 h 268"/>
                <a:gd name="T44" fmla="*/ 107 w 183"/>
                <a:gd name="T45" fmla="*/ 184 h 268"/>
                <a:gd name="T46" fmla="*/ 61 w 183"/>
                <a:gd name="T47" fmla="*/ 184 h 268"/>
                <a:gd name="T48" fmla="*/ 43 w 183"/>
                <a:gd name="T49" fmla="*/ 208 h 268"/>
                <a:gd name="T50" fmla="*/ 87 w 183"/>
                <a:gd name="T51" fmla="*/ 233 h 268"/>
                <a:gd name="T52" fmla="*/ 130 w 183"/>
                <a:gd name="T53"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68">
                  <a:moveTo>
                    <a:pt x="183" y="195"/>
                  </a:moveTo>
                  <a:cubicBezTo>
                    <a:pt x="183" y="245"/>
                    <a:pt x="133" y="268"/>
                    <a:pt x="84" y="268"/>
                  </a:cubicBezTo>
                  <a:cubicBezTo>
                    <a:pt x="42" y="268"/>
                    <a:pt x="0" y="256"/>
                    <a:pt x="0" y="215"/>
                  </a:cubicBezTo>
                  <a:cubicBezTo>
                    <a:pt x="0" y="196"/>
                    <a:pt x="17" y="183"/>
                    <a:pt x="28" y="176"/>
                  </a:cubicBezTo>
                  <a:cubicBezTo>
                    <a:pt x="22" y="173"/>
                    <a:pt x="17" y="170"/>
                    <a:pt x="12" y="165"/>
                  </a:cubicBezTo>
                  <a:cubicBezTo>
                    <a:pt x="7" y="160"/>
                    <a:pt x="4" y="152"/>
                    <a:pt x="4" y="139"/>
                  </a:cubicBezTo>
                  <a:cubicBezTo>
                    <a:pt x="4" y="122"/>
                    <a:pt x="18" y="107"/>
                    <a:pt x="36" y="97"/>
                  </a:cubicBezTo>
                  <a:cubicBezTo>
                    <a:pt x="26" y="92"/>
                    <a:pt x="13" y="83"/>
                    <a:pt x="13" y="56"/>
                  </a:cubicBezTo>
                  <a:cubicBezTo>
                    <a:pt x="13" y="19"/>
                    <a:pt x="48" y="0"/>
                    <a:pt x="92" y="0"/>
                  </a:cubicBezTo>
                  <a:cubicBezTo>
                    <a:pt x="131" y="0"/>
                    <a:pt x="167" y="9"/>
                    <a:pt x="167" y="54"/>
                  </a:cubicBezTo>
                  <a:cubicBezTo>
                    <a:pt x="167" y="97"/>
                    <a:pt x="127" y="112"/>
                    <a:pt x="86" y="112"/>
                  </a:cubicBezTo>
                  <a:cubicBezTo>
                    <a:pt x="79" y="112"/>
                    <a:pt x="72" y="111"/>
                    <a:pt x="65" y="110"/>
                  </a:cubicBezTo>
                  <a:cubicBezTo>
                    <a:pt x="61" y="112"/>
                    <a:pt x="53" y="118"/>
                    <a:pt x="53" y="124"/>
                  </a:cubicBezTo>
                  <a:cubicBezTo>
                    <a:pt x="53" y="137"/>
                    <a:pt x="70" y="139"/>
                    <a:pt x="78" y="139"/>
                  </a:cubicBezTo>
                  <a:cubicBezTo>
                    <a:pt x="120" y="139"/>
                    <a:pt x="120" y="139"/>
                    <a:pt x="120" y="139"/>
                  </a:cubicBezTo>
                  <a:cubicBezTo>
                    <a:pt x="159" y="139"/>
                    <a:pt x="183" y="158"/>
                    <a:pt x="183" y="195"/>
                  </a:cubicBezTo>
                  <a:moveTo>
                    <a:pt x="116" y="56"/>
                  </a:moveTo>
                  <a:cubicBezTo>
                    <a:pt x="116" y="42"/>
                    <a:pt x="108" y="31"/>
                    <a:pt x="90" y="31"/>
                  </a:cubicBezTo>
                  <a:cubicBezTo>
                    <a:pt x="74" y="31"/>
                    <a:pt x="65" y="44"/>
                    <a:pt x="65" y="56"/>
                  </a:cubicBezTo>
                  <a:cubicBezTo>
                    <a:pt x="65" y="71"/>
                    <a:pt x="73" y="82"/>
                    <a:pt x="89" y="82"/>
                  </a:cubicBezTo>
                  <a:cubicBezTo>
                    <a:pt x="107" y="82"/>
                    <a:pt x="116" y="71"/>
                    <a:pt x="116" y="56"/>
                  </a:cubicBezTo>
                  <a:moveTo>
                    <a:pt x="130" y="202"/>
                  </a:moveTo>
                  <a:cubicBezTo>
                    <a:pt x="130" y="189"/>
                    <a:pt x="119" y="184"/>
                    <a:pt x="107" y="184"/>
                  </a:cubicBezTo>
                  <a:cubicBezTo>
                    <a:pt x="61" y="184"/>
                    <a:pt x="61" y="184"/>
                    <a:pt x="61" y="184"/>
                  </a:cubicBezTo>
                  <a:cubicBezTo>
                    <a:pt x="54" y="188"/>
                    <a:pt x="43" y="196"/>
                    <a:pt x="43" y="208"/>
                  </a:cubicBezTo>
                  <a:cubicBezTo>
                    <a:pt x="43" y="223"/>
                    <a:pt x="63" y="233"/>
                    <a:pt x="87" y="233"/>
                  </a:cubicBezTo>
                  <a:cubicBezTo>
                    <a:pt x="112" y="233"/>
                    <a:pt x="130" y="222"/>
                    <a:pt x="130" y="20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grpSp>
    </p:spTree>
    <p:extLst>
      <p:ext uri="{BB962C8B-B14F-4D97-AF65-F5344CB8AC3E}">
        <p14:creationId xmlns:p14="http://schemas.microsoft.com/office/powerpoint/2010/main" val="13024534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0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974727" y="1284893"/>
            <a:ext cx="6680539" cy="1325563"/>
          </a:xfrm>
        </p:spPr>
        <p:txBody>
          <a:bodyPr lIns="0" tIns="0" rIns="0" bIns="0" anchor="t" anchorCtr="0">
            <a:noAutofit/>
          </a:bodyPr>
          <a:lstStyle>
            <a:lvl1pPr>
              <a:lnSpc>
                <a:spcPts val="5500"/>
              </a:lnSpc>
              <a:defRPr sz="6500" b="1" spc="-300" baseline="0">
                <a:solidFill>
                  <a:schemeClr val="bg2"/>
                </a:solidFill>
              </a:defRPr>
            </a:lvl1pPr>
          </a:lstStyle>
          <a:p>
            <a:r>
              <a:rPr lang="en-US" dirty="0" smtClean="0"/>
              <a:t>HEADING </a:t>
            </a:r>
            <a:br>
              <a:rPr lang="en-US" dirty="0" smtClean="0"/>
            </a:br>
            <a:r>
              <a:rPr lang="en-US" dirty="0" err="1" smtClean="0"/>
              <a:t>HEADING</a:t>
            </a:r>
            <a:endParaRPr lang="en-GB" dirty="0"/>
          </a:p>
        </p:txBody>
      </p:sp>
      <p:grpSp>
        <p:nvGrpSpPr>
          <p:cNvPr id="7" name="Group 4"/>
          <p:cNvGrpSpPr>
            <a:grpSpLocks noChangeAspect="1"/>
          </p:cNvGrpSpPr>
          <p:nvPr userDrawn="1"/>
        </p:nvGrpSpPr>
        <p:grpSpPr bwMode="auto">
          <a:xfrm>
            <a:off x="7777683" y="6336825"/>
            <a:ext cx="1006679" cy="301654"/>
            <a:chOff x="0" y="1297"/>
            <a:chExt cx="5760" cy="1726"/>
          </a:xfrm>
        </p:grpSpPr>
        <p:sp>
          <p:nvSpPr>
            <p:cNvPr id="8" name="Freeform 5"/>
            <p:cNvSpPr>
              <a:spLocks/>
            </p:cNvSpPr>
            <p:nvPr userDrawn="1"/>
          </p:nvSpPr>
          <p:spPr bwMode="auto">
            <a:xfrm>
              <a:off x="4544" y="1686"/>
              <a:ext cx="532" cy="956"/>
            </a:xfrm>
            <a:custGeom>
              <a:avLst/>
              <a:gdLst>
                <a:gd name="T0" fmla="*/ 126 w 126"/>
                <a:gd name="T1" fmla="*/ 87 h 226"/>
                <a:gd name="T2" fmla="*/ 80 w 126"/>
                <a:gd name="T3" fmla="*/ 87 h 226"/>
                <a:gd name="T4" fmla="*/ 80 w 126"/>
                <a:gd name="T5" fmla="*/ 163 h 226"/>
                <a:gd name="T6" fmla="*/ 106 w 126"/>
                <a:gd name="T7" fmla="*/ 189 h 226"/>
                <a:gd name="T8" fmla="*/ 123 w 126"/>
                <a:gd name="T9" fmla="*/ 188 h 226"/>
                <a:gd name="T10" fmla="*/ 126 w 126"/>
                <a:gd name="T11" fmla="*/ 222 h 226"/>
                <a:gd name="T12" fmla="*/ 87 w 126"/>
                <a:gd name="T13" fmla="*/ 226 h 226"/>
                <a:gd name="T14" fmla="*/ 27 w 126"/>
                <a:gd name="T15" fmla="*/ 176 h 226"/>
                <a:gd name="T16" fmla="*/ 27 w 126"/>
                <a:gd name="T17" fmla="*/ 87 h 226"/>
                <a:gd name="T18" fmla="*/ 0 w 126"/>
                <a:gd name="T19" fmla="*/ 87 h 226"/>
                <a:gd name="T20" fmla="*/ 0 w 126"/>
                <a:gd name="T21" fmla="*/ 53 h 226"/>
                <a:gd name="T22" fmla="*/ 27 w 126"/>
                <a:gd name="T23" fmla="*/ 53 h 226"/>
                <a:gd name="T24" fmla="*/ 27 w 126"/>
                <a:gd name="T25" fmla="*/ 15 h 226"/>
                <a:gd name="T26" fmla="*/ 80 w 126"/>
                <a:gd name="T27" fmla="*/ 0 h 226"/>
                <a:gd name="T28" fmla="*/ 80 w 126"/>
                <a:gd name="T29" fmla="*/ 53 h 226"/>
                <a:gd name="T30" fmla="*/ 126 w 126"/>
                <a:gd name="T31" fmla="*/ 53 h 226"/>
                <a:gd name="T32" fmla="*/ 126 w 1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26">
                  <a:moveTo>
                    <a:pt x="126" y="87"/>
                  </a:moveTo>
                  <a:cubicBezTo>
                    <a:pt x="80" y="87"/>
                    <a:pt x="80" y="87"/>
                    <a:pt x="80" y="87"/>
                  </a:cubicBezTo>
                  <a:cubicBezTo>
                    <a:pt x="80" y="163"/>
                    <a:pt x="80" y="163"/>
                    <a:pt x="80" y="163"/>
                  </a:cubicBezTo>
                  <a:cubicBezTo>
                    <a:pt x="80" y="185"/>
                    <a:pt x="92" y="189"/>
                    <a:pt x="106" y="189"/>
                  </a:cubicBezTo>
                  <a:cubicBezTo>
                    <a:pt x="112" y="189"/>
                    <a:pt x="117" y="188"/>
                    <a:pt x="123" y="188"/>
                  </a:cubicBezTo>
                  <a:cubicBezTo>
                    <a:pt x="126" y="222"/>
                    <a:pt x="126" y="222"/>
                    <a:pt x="126" y="222"/>
                  </a:cubicBezTo>
                  <a:cubicBezTo>
                    <a:pt x="114" y="224"/>
                    <a:pt x="98" y="226"/>
                    <a:pt x="87" y="226"/>
                  </a:cubicBezTo>
                  <a:cubicBezTo>
                    <a:pt x="56" y="226"/>
                    <a:pt x="27" y="215"/>
                    <a:pt x="27" y="176"/>
                  </a:cubicBezTo>
                  <a:cubicBezTo>
                    <a:pt x="27" y="87"/>
                    <a:pt x="27" y="87"/>
                    <a:pt x="27" y="87"/>
                  </a:cubicBezTo>
                  <a:cubicBezTo>
                    <a:pt x="0" y="87"/>
                    <a:pt x="0" y="87"/>
                    <a:pt x="0" y="87"/>
                  </a:cubicBezTo>
                  <a:cubicBezTo>
                    <a:pt x="0" y="53"/>
                    <a:pt x="0" y="53"/>
                    <a:pt x="0" y="53"/>
                  </a:cubicBezTo>
                  <a:cubicBezTo>
                    <a:pt x="27" y="53"/>
                    <a:pt x="27" y="53"/>
                    <a:pt x="27" y="53"/>
                  </a:cubicBezTo>
                  <a:cubicBezTo>
                    <a:pt x="27" y="15"/>
                    <a:pt x="27" y="15"/>
                    <a:pt x="27" y="15"/>
                  </a:cubicBezTo>
                  <a:cubicBezTo>
                    <a:pt x="80" y="0"/>
                    <a:pt x="80" y="0"/>
                    <a:pt x="80" y="0"/>
                  </a:cubicBezTo>
                  <a:cubicBezTo>
                    <a:pt x="80" y="53"/>
                    <a:pt x="80" y="53"/>
                    <a:pt x="80" y="53"/>
                  </a:cubicBezTo>
                  <a:cubicBezTo>
                    <a:pt x="126" y="53"/>
                    <a:pt x="126" y="53"/>
                    <a:pt x="126" y="53"/>
                  </a:cubicBezTo>
                  <a:lnTo>
                    <a:pt x="126" y="87"/>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9" name="Freeform 6"/>
            <p:cNvSpPr>
              <a:spLocks/>
            </p:cNvSpPr>
            <p:nvPr userDrawn="1"/>
          </p:nvSpPr>
          <p:spPr bwMode="auto">
            <a:xfrm>
              <a:off x="3788" y="1893"/>
              <a:ext cx="688" cy="737"/>
            </a:xfrm>
            <a:custGeom>
              <a:avLst/>
              <a:gdLst>
                <a:gd name="T0" fmla="*/ 163 w 163"/>
                <a:gd name="T1" fmla="*/ 174 h 174"/>
                <a:gd name="T2" fmla="*/ 110 w 163"/>
                <a:gd name="T3" fmla="*/ 174 h 174"/>
                <a:gd name="T4" fmla="*/ 110 w 163"/>
                <a:gd name="T5" fmla="*/ 64 h 174"/>
                <a:gd name="T6" fmla="*/ 86 w 163"/>
                <a:gd name="T7" fmla="*/ 40 h 174"/>
                <a:gd name="T8" fmla="*/ 53 w 163"/>
                <a:gd name="T9" fmla="*/ 54 h 174"/>
                <a:gd name="T10" fmla="*/ 53 w 163"/>
                <a:gd name="T11" fmla="*/ 174 h 174"/>
                <a:gd name="T12" fmla="*/ 0 w 163"/>
                <a:gd name="T13" fmla="*/ 174 h 174"/>
                <a:gd name="T14" fmla="*/ 0 w 163"/>
                <a:gd name="T15" fmla="*/ 4 h 174"/>
                <a:gd name="T16" fmla="*/ 52 w 163"/>
                <a:gd name="T17" fmla="*/ 4 h 174"/>
                <a:gd name="T18" fmla="*/ 52 w 163"/>
                <a:gd name="T19" fmla="*/ 19 h 174"/>
                <a:gd name="T20" fmla="*/ 110 w 163"/>
                <a:gd name="T21" fmla="*/ 0 h 174"/>
                <a:gd name="T22" fmla="*/ 163 w 163"/>
                <a:gd name="T23" fmla="*/ 53 h 174"/>
                <a:gd name="T24" fmla="*/ 163 w 163"/>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4">
                  <a:moveTo>
                    <a:pt x="163" y="174"/>
                  </a:moveTo>
                  <a:cubicBezTo>
                    <a:pt x="110" y="174"/>
                    <a:pt x="110" y="174"/>
                    <a:pt x="110" y="174"/>
                  </a:cubicBezTo>
                  <a:cubicBezTo>
                    <a:pt x="110" y="64"/>
                    <a:pt x="110" y="64"/>
                    <a:pt x="110" y="64"/>
                  </a:cubicBezTo>
                  <a:cubicBezTo>
                    <a:pt x="110" y="48"/>
                    <a:pt x="104" y="40"/>
                    <a:pt x="86" y="40"/>
                  </a:cubicBezTo>
                  <a:cubicBezTo>
                    <a:pt x="72" y="40"/>
                    <a:pt x="63" y="46"/>
                    <a:pt x="53" y="54"/>
                  </a:cubicBezTo>
                  <a:cubicBezTo>
                    <a:pt x="53" y="174"/>
                    <a:pt x="53" y="174"/>
                    <a:pt x="53" y="174"/>
                  </a:cubicBezTo>
                  <a:cubicBezTo>
                    <a:pt x="0" y="174"/>
                    <a:pt x="0" y="174"/>
                    <a:pt x="0" y="174"/>
                  </a:cubicBezTo>
                  <a:cubicBezTo>
                    <a:pt x="0" y="4"/>
                    <a:pt x="0" y="4"/>
                    <a:pt x="0" y="4"/>
                  </a:cubicBezTo>
                  <a:cubicBezTo>
                    <a:pt x="52" y="4"/>
                    <a:pt x="52" y="4"/>
                    <a:pt x="52" y="4"/>
                  </a:cubicBezTo>
                  <a:cubicBezTo>
                    <a:pt x="52" y="19"/>
                    <a:pt x="52" y="19"/>
                    <a:pt x="52" y="19"/>
                  </a:cubicBezTo>
                  <a:cubicBezTo>
                    <a:pt x="69" y="7"/>
                    <a:pt x="89" y="0"/>
                    <a:pt x="110" y="0"/>
                  </a:cubicBezTo>
                  <a:cubicBezTo>
                    <a:pt x="144" y="0"/>
                    <a:pt x="163" y="21"/>
                    <a:pt x="163" y="53"/>
                  </a:cubicBezTo>
                  <a:lnTo>
                    <a:pt x="163"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1" name="Freeform 7"/>
            <p:cNvSpPr>
              <a:spLocks/>
            </p:cNvSpPr>
            <p:nvPr userDrawn="1"/>
          </p:nvSpPr>
          <p:spPr bwMode="auto">
            <a:xfrm>
              <a:off x="2749" y="1297"/>
              <a:ext cx="591" cy="584"/>
            </a:xfrm>
            <a:custGeom>
              <a:avLst/>
              <a:gdLst>
                <a:gd name="T0" fmla="*/ 140 w 140"/>
                <a:gd name="T1" fmla="*/ 0 h 138"/>
                <a:gd name="T2" fmla="*/ 99 w 140"/>
                <a:gd name="T3" fmla="*/ 113 h 138"/>
                <a:gd name="T4" fmla="*/ 35 w 140"/>
                <a:gd name="T5" fmla="*/ 133 h 138"/>
                <a:gd name="T6" fmla="*/ 5 w 140"/>
                <a:gd name="T7" fmla="*/ 138 h 138"/>
                <a:gd name="T8" fmla="*/ 0 w 140"/>
                <a:gd name="T9" fmla="*/ 101 h 138"/>
                <a:gd name="T10" fmla="*/ 20 w 140"/>
                <a:gd name="T11" fmla="*/ 44 h 138"/>
                <a:gd name="T12" fmla="*/ 140 w 140"/>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40" h="138">
                  <a:moveTo>
                    <a:pt x="140" y="0"/>
                  </a:moveTo>
                  <a:cubicBezTo>
                    <a:pt x="113" y="45"/>
                    <a:pt x="125" y="86"/>
                    <a:pt x="99" y="113"/>
                  </a:cubicBezTo>
                  <a:cubicBezTo>
                    <a:pt x="78" y="134"/>
                    <a:pt x="58" y="133"/>
                    <a:pt x="35" y="133"/>
                  </a:cubicBezTo>
                  <a:cubicBezTo>
                    <a:pt x="27" y="133"/>
                    <a:pt x="12" y="134"/>
                    <a:pt x="5" y="138"/>
                  </a:cubicBezTo>
                  <a:cubicBezTo>
                    <a:pt x="2" y="126"/>
                    <a:pt x="0" y="113"/>
                    <a:pt x="0" y="101"/>
                  </a:cubicBezTo>
                  <a:cubicBezTo>
                    <a:pt x="0" y="79"/>
                    <a:pt x="5" y="60"/>
                    <a:pt x="20" y="44"/>
                  </a:cubicBezTo>
                  <a:cubicBezTo>
                    <a:pt x="50" y="15"/>
                    <a:pt x="104" y="5"/>
                    <a:pt x="140" y="0"/>
                  </a:cubicBezTo>
                </a:path>
              </a:pathLst>
            </a:custGeom>
            <a:solidFill>
              <a:srgbClr val="008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2" name="Freeform 8"/>
            <p:cNvSpPr>
              <a:spLocks/>
            </p:cNvSpPr>
            <p:nvPr userDrawn="1"/>
          </p:nvSpPr>
          <p:spPr bwMode="auto">
            <a:xfrm>
              <a:off x="1448" y="1893"/>
              <a:ext cx="685" cy="737"/>
            </a:xfrm>
            <a:custGeom>
              <a:avLst/>
              <a:gdLst>
                <a:gd name="T0" fmla="*/ 162 w 162"/>
                <a:gd name="T1" fmla="*/ 174 h 174"/>
                <a:gd name="T2" fmla="*/ 110 w 162"/>
                <a:gd name="T3" fmla="*/ 174 h 174"/>
                <a:gd name="T4" fmla="*/ 110 w 162"/>
                <a:gd name="T5" fmla="*/ 64 h 174"/>
                <a:gd name="T6" fmla="*/ 85 w 162"/>
                <a:gd name="T7" fmla="*/ 40 h 174"/>
                <a:gd name="T8" fmla="*/ 52 w 162"/>
                <a:gd name="T9" fmla="*/ 54 h 174"/>
                <a:gd name="T10" fmla="*/ 52 w 162"/>
                <a:gd name="T11" fmla="*/ 174 h 174"/>
                <a:gd name="T12" fmla="*/ 0 w 162"/>
                <a:gd name="T13" fmla="*/ 174 h 174"/>
                <a:gd name="T14" fmla="*/ 0 w 162"/>
                <a:gd name="T15" fmla="*/ 4 h 174"/>
                <a:gd name="T16" fmla="*/ 51 w 162"/>
                <a:gd name="T17" fmla="*/ 4 h 174"/>
                <a:gd name="T18" fmla="*/ 51 w 162"/>
                <a:gd name="T19" fmla="*/ 19 h 174"/>
                <a:gd name="T20" fmla="*/ 109 w 162"/>
                <a:gd name="T21" fmla="*/ 0 h 174"/>
                <a:gd name="T22" fmla="*/ 162 w 162"/>
                <a:gd name="T23" fmla="*/ 53 h 174"/>
                <a:gd name="T24" fmla="*/ 162 w 16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4">
                  <a:moveTo>
                    <a:pt x="162" y="174"/>
                  </a:moveTo>
                  <a:cubicBezTo>
                    <a:pt x="110" y="174"/>
                    <a:pt x="110" y="174"/>
                    <a:pt x="110" y="174"/>
                  </a:cubicBezTo>
                  <a:cubicBezTo>
                    <a:pt x="110" y="64"/>
                    <a:pt x="110" y="64"/>
                    <a:pt x="110" y="64"/>
                  </a:cubicBezTo>
                  <a:cubicBezTo>
                    <a:pt x="110" y="48"/>
                    <a:pt x="103" y="40"/>
                    <a:pt x="85" y="40"/>
                  </a:cubicBezTo>
                  <a:cubicBezTo>
                    <a:pt x="71" y="40"/>
                    <a:pt x="62" y="46"/>
                    <a:pt x="52" y="54"/>
                  </a:cubicBezTo>
                  <a:cubicBezTo>
                    <a:pt x="52" y="174"/>
                    <a:pt x="52" y="174"/>
                    <a:pt x="52" y="174"/>
                  </a:cubicBezTo>
                  <a:cubicBezTo>
                    <a:pt x="0" y="174"/>
                    <a:pt x="0" y="174"/>
                    <a:pt x="0" y="174"/>
                  </a:cubicBezTo>
                  <a:cubicBezTo>
                    <a:pt x="0" y="4"/>
                    <a:pt x="0" y="4"/>
                    <a:pt x="0" y="4"/>
                  </a:cubicBezTo>
                  <a:cubicBezTo>
                    <a:pt x="51" y="4"/>
                    <a:pt x="51" y="4"/>
                    <a:pt x="51" y="4"/>
                  </a:cubicBezTo>
                  <a:cubicBezTo>
                    <a:pt x="51" y="19"/>
                    <a:pt x="51" y="19"/>
                    <a:pt x="51" y="19"/>
                  </a:cubicBezTo>
                  <a:cubicBezTo>
                    <a:pt x="68" y="7"/>
                    <a:pt x="88" y="0"/>
                    <a:pt x="109" y="0"/>
                  </a:cubicBezTo>
                  <a:cubicBezTo>
                    <a:pt x="143" y="0"/>
                    <a:pt x="162" y="21"/>
                    <a:pt x="162" y="53"/>
                  </a:cubicBezTo>
                  <a:lnTo>
                    <a:pt x="162"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3" name="Freeform 9"/>
            <p:cNvSpPr>
              <a:spLocks/>
            </p:cNvSpPr>
            <p:nvPr userDrawn="1"/>
          </p:nvSpPr>
          <p:spPr bwMode="auto">
            <a:xfrm>
              <a:off x="562" y="1910"/>
              <a:ext cx="840" cy="1100"/>
            </a:xfrm>
            <a:custGeom>
              <a:avLst/>
              <a:gdLst>
                <a:gd name="T0" fmla="*/ 199 w 199"/>
                <a:gd name="T1" fmla="*/ 0 h 260"/>
                <a:gd name="T2" fmla="*/ 114 w 199"/>
                <a:gd name="T3" fmla="*/ 205 h 260"/>
                <a:gd name="T4" fmla="*/ 39 w 199"/>
                <a:gd name="T5" fmla="*/ 260 h 260"/>
                <a:gd name="T6" fmla="*/ 0 w 199"/>
                <a:gd name="T7" fmla="*/ 255 h 260"/>
                <a:gd name="T8" fmla="*/ 8 w 199"/>
                <a:gd name="T9" fmla="*/ 221 h 260"/>
                <a:gd name="T10" fmla="*/ 31 w 199"/>
                <a:gd name="T11" fmla="*/ 224 h 260"/>
                <a:gd name="T12" fmla="*/ 74 w 199"/>
                <a:gd name="T13" fmla="*/ 181 h 260"/>
                <a:gd name="T14" fmla="*/ 79 w 199"/>
                <a:gd name="T15" fmla="*/ 170 h 260"/>
                <a:gd name="T16" fmla="*/ 13 w 199"/>
                <a:gd name="T17" fmla="*/ 0 h 260"/>
                <a:gd name="T18" fmla="*/ 70 w 199"/>
                <a:gd name="T19" fmla="*/ 0 h 260"/>
                <a:gd name="T20" fmla="*/ 101 w 199"/>
                <a:gd name="T21" fmla="*/ 84 h 260"/>
                <a:gd name="T22" fmla="*/ 108 w 199"/>
                <a:gd name="T23" fmla="*/ 112 h 260"/>
                <a:gd name="T24" fmla="*/ 118 w 199"/>
                <a:gd name="T25" fmla="*/ 82 h 260"/>
                <a:gd name="T26" fmla="*/ 149 w 199"/>
                <a:gd name="T27" fmla="*/ 0 h 260"/>
                <a:gd name="T28" fmla="*/ 199 w 199"/>
                <a:gd name="T2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0">
                  <a:moveTo>
                    <a:pt x="199" y="0"/>
                  </a:moveTo>
                  <a:cubicBezTo>
                    <a:pt x="114" y="205"/>
                    <a:pt x="114" y="205"/>
                    <a:pt x="114" y="205"/>
                  </a:cubicBezTo>
                  <a:cubicBezTo>
                    <a:pt x="101" y="237"/>
                    <a:pt x="75" y="260"/>
                    <a:pt x="39" y="260"/>
                  </a:cubicBezTo>
                  <a:cubicBezTo>
                    <a:pt x="22" y="260"/>
                    <a:pt x="12" y="258"/>
                    <a:pt x="0" y="255"/>
                  </a:cubicBezTo>
                  <a:cubicBezTo>
                    <a:pt x="8" y="221"/>
                    <a:pt x="8" y="221"/>
                    <a:pt x="8" y="221"/>
                  </a:cubicBezTo>
                  <a:cubicBezTo>
                    <a:pt x="17" y="223"/>
                    <a:pt x="24" y="224"/>
                    <a:pt x="31" y="224"/>
                  </a:cubicBezTo>
                  <a:cubicBezTo>
                    <a:pt x="52" y="224"/>
                    <a:pt x="63" y="206"/>
                    <a:pt x="74" y="181"/>
                  </a:cubicBezTo>
                  <a:cubicBezTo>
                    <a:pt x="79" y="170"/>
                    <a:pt x="79" y="170"/>
                    <a:pt x="79" y="170"/>
                  </a:cubicBezTo>
                  <a:cubicBezTo>
                    <a:pt x="13" y="0"/>
                    <a:pt x="13" y="0"/>
                    <a:pt x="13" y="0"/>
                  </a:cubicBezTo>
                  <a:cubicBezTo>
                    <a:pt x="70" y="0"/>
                    <a:pt x="70" y="0"/>
                    <a:pt x="70" y="0"/>
                  </a:cubicBezTo>
                  <a:cubicBezTo>
                    <a:pt x="101" y="84"/>
                    <a:pt x="101" y="84"/>
                    <a:pt x="101" y="84"/>
                  </a:cubicBezTo>
                  <a:cubicBezTo>
                    <a:pt x="104" y="94"/>
                    <a:pt x="106" y="104"/>
                    <a:pt x="108" y="112"/>
                  </a:cubicBezTo>
                  <a:cubicBezTo>
                    <a:pt x="110" y="104"/>
                    <a:pt x="114" y="92"/>
                    <a:pt x="118" y="82"/>
                  </a:cubicBezTo>
                  <a:cubicBezTo>
                    <a:pt x="149" y="0"/>
                    <a:pt x="149" y="0"/>
                    <a:pt x="149" y="0"/>
                  </a:cubicBezTo>
                  <a:lnTo>
                    <a:pt x="199" y="0"/>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4" name="Freeform 10"/>
            <p:cNvSpPr>
              <a:spLocks/>
            </p:cNvSpPr>
            <p:nvPr userDrawn="1"/>
          </p:nvSpPr>
          <p:spPr bwMode="auto">
            <a:xfrm>
              <a:off x="0" y="1881"/>
              <a:ext cx="612" cy="761"/>
            </a:xfrm>
            <a:custGeom>
              <a:avLst/>
              <a:gdLst>
                <a:gd name="T0" fmla="*/ 145 w 145"/>
                <a:gd name="T1" fmla="*/ 122 h 180"/>
                <a:gd name="T2" fmla="*/ 70 w 145"/>
                <a:gd name="T3" fmla="*/ 180 h 180"/>
                <a:gd name="T4" fmla="*/ 0 w 145"/>
                <a:gd name="T5" fmla="*/ 166 h 180"/>
                <a:gd name="T6" fmla="*/ 15 w 145"/>
                <a:gd name="T7" fmla="*/ 132 h 180"/>
                <a:gd name="T8" fmla="*/ 63 w 145"/>
                <a:gd name="T9" fmla="*/ 143 h 180"/>
                <a:gd name="T10" fmla="*/ 92 w 145"/>
                <a:gd name="T11" fmla="*/ 127 h 180"/>
                <a:gd name="T12" fmla="*/ 80 w 145"/>
                <a:gd name="T13" fmla="*/ 114 h 180"/>
                <a:gd name="T14" fmla="*/ 44 w 145"/>
                <a:gd name="T15" fmla="*/ 105 h 180"/>
                <a:gd name="T16" fmla="*/ 5 w 145"/>
                <a:gd name="T17" fmla="*/ 57 h 180"/>
                <a:gd name="T18" fmla="*/ 75 w 145"/>
                <a:gd name="T19" fmla="*/ 0 h 180"/>
                <a:gd name="T20" fmla="*/ 135 w 145"/>
                <a:gd name="T21" fmla="*/ 8 h 180"/>
                <a:gd name="T22" fmla="*/ 121 w 145"/>
                <a:gd name="T23" fmla="*/ 42 h 180"/>
                <a:gd name="T24" fmla="*/ 82 w 145"/>
                <a:gd name="T25" fmla="*/ 35 h 180"/>
                <a:gd name="T26" fmla="*/ 58 w 145"/>
                <a:gd name="T27" fmla="*/ 49 h 180"/>
                <a:gd name="T28" fmla="*/ 68 w 145"/>
                <a:gd name="T29" fmla="*/ 61 h 180"/>
                <a:gd name="T30" fmla="*/ 101 w 145"/>
                <a:gd name="T31" fmla="*/ 69 h 180"/>
                <a:gd name="T32" fmla="*/ 145 w 145"/>
                <a:gd name="T3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80">
                  <a:moveTo>
                    <a:pt x="145" y="122"/>
                  </a:moveTo>
                  <a:cubicBezTo>
                    <a:pt x="145" y="159"/>
                    <a:pt x="111" y="180"/>
                    <a:pt x="70" y="180"/>
                  </a:cubicBezTo>
                  <a:cubicBezTo>
                    <a:pt x="44" y="180"/>
                    <a:pt x="23" y="175"/>
                    <a:pt x="0" y="166"/>
                  </a:cubicBezTo>
                  <a:cubicBezTo>
                    <a:pt x="15" y="132"/>
                    <a:pt x="15" y="132"/>
                    <a:pt x="15" y="132"/>
                  </a:cubicBezTo>
                  <a:cubicBezTo>
                    <a:pt x="28" y="137"/>
                    <a:pt x="47" y="143"/>
                    <a:pt x="63" y="143"/>
                  </a:cubicBezTo>
                  <a:cubicBezTo>
                    <a:pt x="75" y="143"/>
                    <a:pt x="92" y="142"/>
                    <a:pt x="92" y="127"/>
                  </a:cubicBezTo>
                  <a:cubicBezTo>
                    <a:pt x="92" y="120"/>
                    <a:pt x="88" y="116"/>
                    <a:pt x="80" y="114"/>
                  </a:cubicBezTo>
                  <a:cubicBezTo>
                    <a:pt x="70" y="111"/>
                    <a:pt x="54" y="108"/>
                    <a:pt x="44" y="105"/>
                  </a:cubicBezTo>
                  <a:cubicBezTo>
                    <a:pt x="23" y="99"/>
                    <a:pt x="5" y="88"/>
                    <a:pt x="5" y="57"/>
                  </a:cubicBezTo>
                  <a:cubicBezTo>
                    <a:pt x="5" y="21"/>
                    <a:pt x="35" y="0"/>
                    <a:pt x="75" y="0"/>
                  </a:cubicBezTo>
                  <a:cubicBezTo>
                    <a:pt x="102" y="0"/>
                    <a:pt x="120" y="3"/>
                    <a:pt x="135" y="8"/>
                  </a:cubicBezTo>
                  <a:cubicBezTo>
                    <a:pt x="121" y="42"/>
                    <a:pt x="121" y="42"/>
                    <a:pt x="121" y="42"/>
                  </a:cubicBezTo>
                  <a:cubicBezTo>
                    <a:pt x="115" y="39"/>
                    <a:pt x="96" y="35"/>
                    <a:pt x="82" y="35"/>
                  </a:cubicBezTo>
                  <a:cubicBezTo>
                    <a:pt x="68" y="35"/>
                    <a:pt x="58" y="40"/>
                    <a:pt x="58" y="49"/>
                  </a:cubicBezTo>
                  <a:cubicBezTo>
                    <a:pt x="58" y="53"/>
                    <a:pt x="61" y="59"/>
                    <a:pt x="68" y="61"/>
                  </a:cubicBezTo>
                  <a:cubicBezTo>
                    <a:pt x="77" y="64"/>
                    <a:pt x="90" y="67"/>
                    <a:pt x="101" y="69"/>
                  </a:cubicBezTo>
                  <a:cubicBezTo>
                    <a:pt x="123" y="74"/>
                    <a:pt x="145" y="87"/>
                    <a:pt x="145" y="12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5" name="Freeform 11"/>
            <p:cNvSpPr>
              <a:spLocks noEditPoints="1"/>
            </p:cNvSpPr>
            <p:nvPr userDrawn="1"/>
          </p:nvSpPr>
          <p:spPr bwMode="auto">
            <a:xfrm>
              <a:off x="5122" y="1893"/>
              <a:ext cx="638" cy="749"/>
            </a:xfrm>
            <a:custGeom>
              <a:avLst/>
              <a:gdLst>
                <a:gd name="T0" fmla="*/ 151 w 151"/>
                <a:gd name="T1" fmla="*/ 174 h 177"/>
                <a:gd name="T2" fmla="*/ 102 w 151"/>
                <a:gd name="T3" fmla="*/ 174 h 177"/>
                <a:gd name="T4" fmla="*/ 102 w 151"/>
                <a:gd name="T5" fmla="*/ 160 h 177"/>
                <a:gd name="T6" fmla="*/ 53 w 151"/>
                <a:gd name="T7" fmla="*/ 177 h 177"/>
                <a:gd name="T8" fmla="*/ 0 w 151"/>
                <a:gd name="T9" fmla="*/ 130 h 177"/>
                <a:gd name="T10" fmla="*/ 100 w 151"/>
                <a:gd name="T11" fmla="*/ 64 h 177"/>
                <a:gd name="T12" fmla="*/ 100 w 151"/>
                <a:gd name="T13" fmla="*/ 60 h 177"/>
                <a:gd name="T14" fmla="*/ 70 w 151"/>
                <a:gd name="T15" fmla="*/ 36 h 177"/>
                <a:gd name="T16" fmla="*/ 21 w 151"/>
                <a:gd name="T17" fmla="*/ 52 h 177"/>
                <a:gd name="T18" fmla="*/ 8 w 151"/>
                <a:gd name="T19" fmla="*/ 21 h 177"/>
                <a:gd name="T20" fmla="*/ 85 w 151"/>
                <a:gd name="T21" fmla="*/ 0 h 177"/>
                <a:gd name="T22" fmla="*/ 151 w 151"/>
                <a:gd name="T23" fmla="*/ 53 h 177"/>
                <a:gd name="T24" fmla="*/ 151 w 151"/>
                <a:gd name="T25" fmla="*/ 174 h 177"/>
                <a:gd name="T26" fmla="*/ 100 w 151"/>
                <a:gd name="T27" fmla="*/ 128 h 177"/>
                <a:gd name="T28" fmla="*/ 100 w 151"/>
                <a:gd name="T29" fmla="*/ 97 h 177"/>
                <a:gd name="T30" fmla="*/ 53 w 151"/>
                <a:gd name="T31" fmla="*/ 122 h 177"/>
                <a:gd name="T32" fmla="*/ 74 w 151"/>
                <a:gd name="T33" fmla="*/ 141 h 177"/>
                <a:gd name="T34" fmla="*/ 100 w 151"/>
                <a:gd name="T35"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77">
                  <a:moveTo>
                    <a:pt x="151" y="174"/>
                  </a:moveTo>
                  <a:cubicBezTo>
                    <a:pt x="102" y="174"/>
                    <a:pt x="102" y="174"/>
                    <a:pt x="102" y="174"/>
                  </a:cubicBezTo>
                  <a:cubicBezTo>
                    <a:pt x="102" y="160"/>
                    <a:pt x="102" y="160"/>
                    <a:pt x="102" y="160"/>
                  </a:cubicBezTo>
                  <a:cubicBezTo>
                    <a:pt x="89" y="172"/>
                    <a:pt x="72" y="177"/>
                    <a:pt x="53" y="177"/>
                  </a:cubicBezTo>
                  <a:cubicBezTo>
                    <a:pt x="22" y="177"/>
                    <a:pt x="0" y="162"/>
                    <a:pt x="0" y="130"/>
                  </a:cubicBezTo>
                  <a:cubicBezTo>
                    <a:pt x="0" y="73"/>
                    <a:pt x="56" y="65"/>
                    <a:pt x="100" y="64"/>
                  </a:cubicBezTo>
                  <a:cubicBezTo>
                    <a:pt x="100" y="60"/>
                    <a:pt x="100" y="60"/>
                    <a:pt x="100" y="60"/>
                  </a:cubicBezTo>
                  <a:cubicBezTo>
                    <a:pt x="100" y="46"/>
                    <a:pt x="95" y="36"/>
                    <a:pt x="70" y="36"/>
                  </a:cubicBezTo>
                  <a:cubicBezTo>
                    <a:pt x="53" y="36"/>
                    <a:pt x="33" y="44"/>
                    <a:pt x="21" y="52"/>
                  </a:cubicBezTo>
                  <a:cubicBezTo>
                    <a:pt x="8" y="21"/>
                    <a:pt x="8" y="21"/>
                    <a:pt x="8" y="21"/>
                  </a:cubicBezTo>
                  <a:cubicBezTo>
                    <a:pt x="30" y="8"/>
                    <a:pt x="58" y="0"/>
                    <a:pt x="85" y="0"/>
                  </a:cubicBezTo>
                  <a:cubicBezTo>
                    <a:pt x="125" y="0"/>
                    <a:pt x="151" y="19"/>
                    <a:pt x="151" y="53"/>
                  </a:cubicBezTo>
                  <a:lnTo>
                    <a:pt x="151" y="174"/>
                  </a:lnTo>
                  <a:close/>
                  <a:moveTo>
                    <a:pt x="100" y="128"/>
                  </a:moveTo>
                  <a:cubicBezTo>
                    <a:pt x="100" y="97"/>
                    <a:pt x="100" y="97"/>
                    <a:pt x="100" y="97"/>
                  </a:cubicBezTo>
                  <a:cubicBezTo>
                    <a:pt x="76" y="96"/>
                    <a:pt x="53" y="99"/>
                    <a:pt x="53" y="122"/>
                  </a:cubicBezTo>
                  <a:cubicBezTo>
                    <a:pt x="53" y="137"/>
                    <a:pt x="65" y="141"/>
                    <a:pt x="74" y="141"/>
                  </a:cubicBezTo>
                  <a:cubicBezTo>
                    <a:pt x="85" y="141"/>
                    <a:pt x="94" y="136"/>
                    <a:pt x="100" y="128"/>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6" name="Freeform 12"/>
            <p:cNvSpPr>
              <a:spLocks noEditPoints="1"/>
            </p:cNvSpPr>
            <p:nvPr userDrawn="1"/>
          </p:nvSpPr>
          <p:spPr bwMode="auto">
            <a:xfrm>
              <a:off x="2977" y="1893"/>
              <a:ext cx="714" cy="749"/>
            </a:xfrm>
            <a:custGeom>
              <a:avLst/>
              <a:gdLst>
                <a:gd name="T0" fmla="*/ 169 w 169"/>
                <a:gd name="T1" fmla="*/ 82 h 177"/>
                <a:gd name="T2" fmla="*/ 169 w 169"/>
                <a:gd name="T3" fmla="*/ 100 h 177"/>
                <a:gd name="T4" fmla="*/ 56 w 169"/>
                <a:gd name="T5" fmla="*/ 100 h 177"/>
                <a:gd name="T6" fmla="*/ 105 w 169"/>
                <a:gd name="T7" fmla="*/ 139 h 177"/>
                <a:gd name="T8" fmla="*/ 148 w 169"/>
                <a:gd name="T9" fmla="*/ 126 h 177"/>
                <a:gd name="T10" fmla="*/ 162 w 169"/>
                <a:gd name="T11" fmla="*/ 158 h 177"/>
                <a:gd name="T12" fmla="*/ 86 w 169"/>
                <a:gd name="T13" fmla="*/ 177 h 177"/>
                <a:gd name="T14" fmla="*/ 0 w 169"/>
                <a:gd name="T15" fmla="*/ 89 h 177"/>
                <a:gd name="T16" fmla="*/ 90 w 169"/>
                <a:gd name="T17" fmla="*/ 0 h 177"/>
                <a:gd name="T18" fmla="*/ 169 w 169"/>
                <a:gd name="T19" fmla="*/ 82 h 177"/>
                <a:gd name="T20" fmla="*/ 115 w 169"/>
                <a:gd name="T21" fmla="*/ 66 h 177"/>
                <a:gd name="T22" fmla="*/ 88 w 169"/>
                <a:gd name="T23" fmla="*/ 36 h 177"/>
                <a:gd name="T24" fmla="*/ 57 w 169"/>
                <a:gd name="T25" fmla="*/ 66 h 177"/>
                <a:gd name="T26" fmla="*/ 115 w 169"/>
                <a:gd name="T27" fmla="*/ 6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7">
                  <a:moveTo>
                    <a:pt x="169" y="82"/>
                  </a:moveTo>
                  <a:cubicBezTo>
                    <a:pt x="169" y="88"/>
                    <a:pt x="169" y="94"/>
                    <a:pt x="169" y="100"/>
                  </a:cubicBezTo>
                  <a:cubicBezTo>
                    <a:pt x="56" y="100"/>
                    <a:pt x="56" y="100"/>
                    <a:pt x="56" y="100"/>
                  </a:cubicBezTo>
                  <a:cubicBezTo>
                    <a:pt x="57" y="125"/>
                    <a:pt x="69" y="139"/>
                    <a:pt x="105" y="139"/>
                  </a:cubicBezTo>
                  <a:cubicBezTo>
                    <a:pt x="121" y="139"/>
                    <a:pt x="140" y="132"/>
                    <a:pt x="148" y="126"/>
                  </a:cubicBezTo>
                  <a:cubicBezTo>
                    <a:pt x="162" y="158"/>
                    <a:pt x="162" y="158"/>
                    <a:pt x="162" y="158"/>
                  </a:cubicBezTo>
                  <a:cubicBezTo>
                    <a:pt x="139" y="170"/>
                    <a:pt x="114" y="177"/>
                    <a:pt x="86" y="177"/>
                  </a:cubicBezTo>
                  <a:cubicBezTo>
                    <a:pt x="33" y="177"/>
                    <a:pt x="0" y="143"/>
                    <a:pt x="0" y="89"/>
                  </a:cubicBezTo>
                  <a:cubicBezTo>
                    <a:pt x="0" y="34"/>
                    <a:pt x="44" y="0"/>
                    <a:pt x="90" y="0"/>
                  </a:cubicBezTo>
                  <a:cubicBezTo>
                    <a:pt x="148" y="0"/>
                    <a:pt x="169" y="34"/>
                    <a:pt x="169" y="82"/>
                  </a:cubicBezTo>
                  <a:moveTo>
                    <a:pt x="115" y="66"/>
                  </a:moveTo>
                  <a:cubicBezTo>
                    <a:pt x="116" y="47"/>
                    <a:pt x="106" y="36"/>
                    <a:pt x="88" y="36"/>
                  </a:cubicBezTo>
                  <a:cubicBezTo>
                    <a:pt x="70" y="36"/>
                    <a:pt x="60" y="49"/>
                    <a:pt x="57" y="66"/>
                  </a:cubicBezTo>
                  <a:lnTo>
                    <a:pt x="115" y="66"/>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7" name="Freeform 13"/>
            <p:cNvSpPr>
              <a:spLocks noEditPoints="1"/>
            </p:cNvSpPr>
            <p:nvPr userDrawn="1"/>
          </p:nvSpPr>
          <p:spPr bwMode="auto">
            <a:xfrm>
              <a:off x="2209" y="1889"/>
              <a:ext cx="772" cy="1134"/>
            </a:xfrm>
            <a:custGeom>
              <a:avLst/>
              <a:gdLst>
                <a:gd name="T0" fmla="*/ 183 w 183"/>
                <a:gd name="T1" fmla="*/ 195 h 268"/>
                <a:gd name="T2" fmla="*/ 84 w 183"/>
                <a:gd name="T3" fmla="*/ 268 h 268"/>
                <a:gd name="T4" fmla="*/ 0 w 183"/>
                <a:gd name="T5" fmla="*/ 215 h 268"/>
                <a:gd name="T6" fmla="*/ 28 w 183"/>
                <a:gd name="T7" fmla="*/ 176 h 268"/>
                <a:gd name="T8" fmla="*/ 12 w 183"/>
                <a:gd name="T9" fmla="*/ 165 h 268"/>
                <a:gd name="T10" fmla="*/ 4 w 183"/>
                <a:gd name="T11" fmla="*/ 139 h 268"/>
                <a:gd name="T12" fmla="*/ 36 w 183"/>
                <a:gd name="T13" fmla="*/ 97 h 268"/>
                <a:gd name="T14" fmla="*/ 13 w 183"/>
                <a:gd name="T15" fmla="*/ 56 h 268"/>
                <a:gd name="T16" fmla="*/ 92 w 183"/>
                <a:gd name="T17" fmla="*/ 0 h 268"/>
                <a:gd name="T18" fmla="*/ 167 w 183"/>
                <a:gd name="T19" fmla="*/ 54 h 268"/>
                <a:gd name="T20" fmla="*/ 86 w 183"/>
                <a:gd name="T21" fmla="*/ 112 h 268"/>
                <a:gd name="T22" fmla="*/ 65 w 183"/>
                <a:gd name="T23" fmla="*/ 110 h 268"/>
                <a:gd name="T24" fmla="*/ 53 w 183"/>
                <a:gd name="T25" fmla="*/ 124 h 268"/>
                <a:gd name="T26" fmla="*/ 78 w 183"/>
                <a:gd name="T27" fmla="*/ 139 h 268"/>
                <a:gd name="T28" fmla="*/ 120 w 183"/>
                <a:gd name="T29" fmla="*/ 139 h 268"/>
                <a:gd name="T30" fmla="*/ 183 w 183"/>
                <a:gd name="T31" fmla="*/ 195 h 268"/>
                <a:gd name="T32" fmla="*/ 116 w 183"/>
                <a:gd name="T33" fmla="*/ 56 h 268"/>
                <a:gd name="T34" fmla="*/ 90 w 183"/>
                <a:gd name="T35" fmla="*/ 31 h 268"/>
                <a:gd name="T36" fmla="*/ 65 w 183"/>
                <a:gd name="T37" fmla="*/ 56 h 268"/>
                <a:gd name="T38" fmla="*/ 89 w 183"/>
                <a:gd name="T39" fmla="*/ 82 h 268"/>
                <a:gd name="T40" fmla="*/ 116 w 183"/>
                <a:gd name="T41" fmla="*/ 56 h 268"/>
                <a:gd name="T42" fmla="*/ 130 w 183"/>
                <a:gd name="T43" fmla="*/ 202 h 268"/>
                <a:gd name="T44" fmla="*/ 107 w 183"/>
                <a:gd name="T45" fmla="*/ 184 h 268"/>
                <a:gd name="T46" fmla="*/ 61 w 183"/>
                <a:gd name="T47" fmla="*/ 184 h 268"/>
                <a:gd name="T48" fmla="*/ 43 w 183"/>
                <a:gd name="T49" fmla="*/ 208 h 268"/>
                <a:gd name="T50" fmla="*/ 87 w 183"/>
                <a:gd name="T51" fmla="*/ 233 h 268"/>
                <a:gd name="T52" fmla="*/ 130 w 183"/>
                <a:gd name="T53"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68">
                  <a:moveTo>
                    <a:pt x="183" y="195"/>
                  </a:moveTo>
                  <a:cubicBezTo>
                    <a:pt x="183" y="245"/>
                    <a:pt x="133" y="268"/>
                    <a:pt x="84" y="268"/>
                  </a:cubicBezTo>
                  <a:cubicBezTo>
                    <a:pt x="42" y="268"/>
                    <a:pt x="0" y="256"/>
                    <a:pt x="0" y="215"/>
                  </a:cubicBezTo>
                  <a:cubicBezTo>
                    <a:pt x="0" y="196"/>
                    <a:pt x="17" y="183"/>
                    <a:pt x="28" y="176"/>
                  </a:cubicBezTo>
                  <a:cubicBezTo>
                    <a:pt x="22" y="173"/>
                    <a:pt x="17" y="170"/>
                    <a:pt x="12" y="165"/>
                  </a:cubicBezTo>
                  <a:cubicBezTo>
                    <a:pt x="7" y="160"/>
                    <a:pt x="4" y="152"/>
                    <a:pt x="4" y="139"/>
                  </a:cubicBezTo>
                  <a:cubicBezTo>
                    <a:pt x="4" y="122"/>
                    <a:pt x="18" y="107"/>
                    <a:pt x="36" y="97"/>
                  </a:cubicBezTo>
                  <a:cubicBezTo>
                    <a:pt x="26" y="92"/>
                    <a:pt x="13" y="83"/>
                    <a:pt x="13" y="56"/>
                  </a:cubicBezTo>
                  <a:cubicBezTo>
                    <a:pt x="13" y="19"/>
                    <a:pt x="48" y="0"/>
                    <a:pt x="92" y="0"/>
                  </a:cubicBezTo>
                  <a:cubicBezTo>
                    <a:pt x="131" y="0"/>
                    <a:pt x="167" y="9"/>
                    <a:pt x="167" y="54"/>
                  </a:cubicBezTo>
                  <a:cubicBezTo>
                    <a:pt x="167" y="97"/>
                    <a:pt x="127" y="112"/>
                    <a:pt x="86" y="112"/>
                  </a:cubicBezTo>
                  <a:cubicBezTo>
                    <a:pt x="79" y="112"/>
                    <a:pt x="72" y="111"/>
                    <a:pt x="65" y="110"/>
                  </a:cubicBezTo>
                  <a:cubicBezTo>
                    <a:pt x="61" y="112"/>
                    <a:pt x="53" y="118"/>
                    <a:pt x="53" y="124"/>
                  </a:cubicBezTo>
                  <a:cubicBezTo>
                    <a:pt x="53" y="137"/>
                    <a:pt x="70" y="139"/>
                    <a:pt x="78" y="139"/>
                  </a:cubicBezTo>
                  <a:cubicBezTo>
                    <a:pt x="120" y="139"/>
                    <a:pt x="120" y="139"/>
                    <a:pt x="120" y="139"/>
                  </a:cubicBezTo>
                  <a:cubicBezTo>
                    <a:pt x="159" y="139"/>
                    <a:pt x="183" y="158"/>
                    <a:pt x="183" y="195"/>
                  </a:cubicBezTo>
                  <a:moveTo>
                    <a:pt x="116" y="56"/>
                  </a:moveTo>
                  <a:cubicBezTo>
                    <a:pt x="116" y="42"/>
                    <a:pt x="108" y="31"/>
                    <a:pt x="90" y="31"/>
                  </a:cubicBezTo>
                  <a:cubicBezTo>
                    <a:pt x="74" y="31"/>
                    <a:pt x="65" y="44"/>
                    <a:pt x="65" y="56"/>
                  </a:cubicBezTo>
                  <a:cubicBezTo>
                    <a:pt x="65" y="71"/>
                    <a:pt x="73" y="82"/>
                    <a:pt x="89" y="82"/>
                  </a:cubicBezTo>
                  <a:cubicBezTo>
                    <a:pt x="107" y="82"/>
                    <a:pt x="116" y="71"/>
                    <a:pt x="116" y="56"/>
                  </a:cubicBezTo>
                  <a:moveTo>
                    <a:pt x="130" y="202"/>
                  </a:moveTo>
                  <a:cubicBezTo>
                    <a:pt x="130" y="189"/>
                    <a:pt x="119" y="184"/>
                    <a:pt x="107" y="184"/>
                  </a:cubicBezTo>
                  <a:cubicBezTo>
                    <a:pt x="61" y="184"/>
                    <a:pt x="61" y="184"/>
                    <a:pt x="61" y="184"/>
                  </a:cubicBezTo>
                  <a:cubicBezTo>
                    <a:pt x="54" y="188"/>
                    <a:pt x="43" y="196"/>
                    <a:pt x="43" y="208"/>
                  </a:cubicBezTo>
                  <a:cubicBezTo>
                    <a:pt x="43" y="223"/>
                    <a:pt x="63" y="233"/>
                    <a:pt x="87" y="233"/>
                  </a:cubicBezTo>
                  <a:cubicBezTo>
                    <a:pt x="112" y="233"/>
                    <a:pt x="130" y="222"/>
                    <a:pt x="130" y="20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grpSp>
    </p:spTree>
    <p:extLst>
      <p:ext uri="{BB962C8B-B14F-4D97-AF65-F5344CB8AC3E}">
        <p14:creationId xmlns:p14="http://schemas.microsoft.com/office/powerpoint/2010/main" val="2341864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0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974727" y="1284893"/>
            <a:ext cx="6680539" cy="1325563"/>
          </a:xfrm>
        </p:spPr>
        <p:txBody>
          <a:bodyPr lIns="0" tIns="0" rIns="0" bIns="0" anchor="t" anchorCtr="0">
            <a:noAutofit/>
          </a:bodyPr>
          <a:lstStyle>
            <a:lvl1pPr>
              <a:lnSpc>
                <a:spcPts val="5500"/>
              </a:lnSpc>
              <a:defRPr sz="6500" b="1" spc="-300" baseline="0">
                <a:solidFill>
                  <a:schemeClr val="bg2"/>
                </a:solidFill>
              </a:defRPr>
            </a:lvl1pPr>
          </a:lstStyle>
          <a:p>
            <a:r>
              <a:rPr lang="en-US" dirty="0" smtClean="0"/>
              <a:t>HEADING </a:t>
            </a:r>
            <a:br>
              <a:rPr lang="en-US" dirty="0" smtClean="0"/>
            </a:br>
            <a:r>
              <a:rPr lang="en-US" dirty="0" err="1" smtClean="0"/>
              <a:t>HEADING</a:t>
            </a:r>
            <a:endParaRPr lang="en-GB" dirty="0"/>
          </a:p>
        </p:txBody>
      </p:sp>
      <p:sp>
        <p:nvSpPr>
          <p:cNvPr id="10" name="Content Placeholder 9"/>
          <p:cNvSpPr>
            <a:spLocks noGrp="1"/>
          </p:cNvSpPr>
          <p:nvPr>
            <p:ph sz="quarter" idx="12" hasCustomPrompt="1"/>
          </p:nvPr>
        </p:nvSpPr>
        <p:spPr>
          <a:xfrm>
            <a:off x="974727" y="2661469"/>
            <a:ext cx="6008688" cy="638175"/>
          </a:xfrm>
        </p:spPr>
        <p:txBody>
          <a:bodyPr lIns="0" tIns="0" rIns="0" bIns="0">
            <a:normAutofit/>
          </a:bodyPr>
          <a:lstStyle>
            <a:lvl1pPr marL="0" indent="0">
              <a:lnSpc>
                <a:spcPct val="100000"/>
              </a:lnSpc>
              <a:buNone/>
              <a:defRPr sz="2200" b="1">
                <a:solidFill>
                  <a:schemeClr val="bg2"/>
                </a:solidFill>
              </a:defRPr>
            </a:lvl1pPr>
          </a:lstStyle>
          <a:p>
            <a:pPr lvl="0"/>
            <a:r>
              <a:rPr lang="en-US" dirty="0" smtClean="0"/>
              <a:t>EDIT MASTER TEXT STYLES</a:t>
            </a:r>
            <a:endParaRPr lang="en-GB" dirty="0"/>
          </a:p>
        </p:txBody>
      </p:sp>
      <p:grpSp>
        <p:nvGrpSpPr>
          <p:cNvPr id="7" name="Group 4"/>
          <p:cNvGrpSpPr>
            <a:grpSpLocks noChangeAspect="1"/>
          </p:cNvGrpSpPr>
          <p:nvPr userDrawn="1"/>
        </p:nvGrpSpPr>
        <p:grpSpPr bwMode="auto">
          <a:xfrm>
            <a:off x="7777683" y="6336825"/>
            <a:ext cx="1006679" cy="301654"/>
            <a:chOff x="0" y="1297"/>
            <a:chExt cx="5760" cy="1726"/>
          </a:xfrm>
        </p:grpSpPr>
        <p:sp>
          <p:nvSpPr>
            <p:cNvPr id="8" name="Freeform 5"/>
            <p:cNvSpPr>
              <a:spLocks/>
            </p:cNvSpPr>
            <p:nvPr userDrawn="1"/>
          </p:nvSpPr>
          <p:spPr bwMode="auto">
            <a:xfrm>
              <a:off x="4544" y="1686"/>
              <a:ext cx="532" cy="956"/>
            </a:xfrm>
            <a:custGeom>
              <a:avLst/>
              <a:gdLst>
                <a:gd name="T0" fmla="*/ 126 w 126"/>
                <a:gd name="T1" fmla="*/ 87 h 226"/>
                <a:gd name="T2" fmla="*/ 80 w 126"/>
                <a:gd name="T3" fmla="*/ 87 h 226"/>
                <a:gd name="T4" fmla="*/ 80 w 126"/>
                <a:gd name="T5" fmla="*/ 163 h 226"/>
                <a:gd name="T6" fmla="*/ 106 w 126"/>
                <a:gd name="T7" fmla="*/ 189 h 226"/>
                <a:gd name="T8" fmla="*/ 123 w 126"/>
                <a:gd name="T9" fmla="*/ 188 h 226"/>
                <a:gd name="T10" fmla="*/ 126 w 126"/>
                <a:gd name="T11" fmla="*/ 222 h 226"/>
                <a:gd name="T12" fmla="*/ 87 w 126"/>
                <a:gd name="T13" fmla="*/ 226 h 226"/>
                <a:gd name="T14" fmla="*/ 27 w 126"/>
                <a:gd name="T15" fmla="*/ 176 h 226"/>
                <a:gd name="T16" fmla="*/ 27 w 126"/>
                <a:gd name="T17" fmla="*/ 87 h 226"/>
                <a:gd name="T18" fmla="*/ 0 w 126"/>
                <a:gd name="T19" fmla="*/ 87 h 226"/>
                <a:gd name="T20" fmla="*/ 0 w 126"/>
                <a:gd name="T21" fmla="*/ 53 h 226"/>
                <a:gd name="T22" fmla="*/ 27 w 126"/>
                <a:gd name="T23" fmla="*/ 53 h 226"/>
                <a:gd name="T24" fmla="*/ 27 w 126"/>
                <a:gd name="T25" fmla="*/ 15 h 226"/>
                <a:gd name="T26" fmla="*/ 80 w 126"/>
                <a:gd name="T27" fmla="*/ 0 h 226"/>
                <a:gd name="T28" fmla="*/ 80 w 126"/>
                <a:gd name="T29" fmla="*/ 53 h 226"/>
                <a:gd name="T30" fmla="*/ 126 w 126"/>
                <a:gd name="T31" fmla="*/ 53 h 226"/>
                <a:gd name="T32" fmla="*/ 126 w 1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26">
                  <a:moveTo>
                    <a:pt x="126" y="87"/>
                  </a:moveTo>
                  <a:cubicBezTo>
                    <a:pt x="80" y="87"/>
                    <a:pt x="80" y="87"/>
                    <a:pt x="80" y="87"/>
                  </a:cubicBezTo>
                  <a:cubicBezTo>
                    <a:pt x="80" y="163"/>
                    <a:pt x="80" y="163"/>
                    <a:pt x="80" y="163"/>
                  </a:cubicBezTo>
                  <a:cubicBezTo>
                    <a:pt x="80" y="185"/>
                    <a:pt x="92" y="189"/>
                    <a:pt x="106" y="189"/>
                  </a:cubicBezTo>
                  <a:cubicBezTo>
                    <a:pt x="112" y="189"/>
                    <a:pt x="117" y="188"/>
                    <a:pt x="123" y="188"/>
                  </a:cubicBezTo>
                  <a:cubicBezTo>
                    <a:pt x="126" y="222"/>
                    <a:pt x="126" y="222"/>
                    <a:pt x="126" y="222"/>
                  </a:cubicBezTo>
                  <a:cubicBezTo>
                    <a:pt x="114" y="224"/>
                    <a:pt x="98" y="226"/>
                    <a:pt x="87" y="226"/>
                  </a:cubicBezTo>
                  <a:cubicBezTo>
                    <a:pt x="56" y="226"/>
                    <a:pt x="27" y="215"/>
                    <a:pt x="27" y="176"/>
                  </a:cubicBezTo>
                  <a:cubicBezTo>
                    <a:pt x="27" y="87"/>
                    <a:pt x="27" y="87"/>
                    <a:pt x="27" y="87"/>
                  </a:cubicBezTo>
                  <a:cubicBezTo>
                    <a:pt x="0" y="87"/>
                    <a:pt x="0" y="87"/>
                    <a:pt x="0" y="87"/>
                  </a:cubicBezTo>
                  <a:cubicBezTo>
                    <a:pt x="0" y="53"/>
                    <a:pt x="0" y="53"/>
                    <a:pt x="0" y="53"/>
                  </a:cubicBezTo>
                  <a:cubicBezTo>
                    <a:pt x="27" y="53"/>
                    <a:pt x="27" y="53"/>
                    <a:pt x="27" y="53"/>
                  </a:cubicBezTo>
                  <a:cubicBezTo>
                    <a:pt x="27" y="15"/>
                    <a:pt x="27" y="15"/>
                    <a:pt x="27" y="15"/>
                  </a:cubicBezTo>
                  <a:cubicBezTo>
                    <a:pt x="80" y="0"/>
                    <a:pt x="80" y="0"/>
                    <a:pt x="80" y="0"/>
                  </a:cubicBezTo>
                  <a:cubicBezTo>
                    <a:pt x="80" y="53"/>
                    <a:pt x="80" y="53"/>
                    <a:pt x="80" y="53"/>
                  </a:cubicBezTo>
                  <a:cubicBezTo>
                    <a:pt x="126" y="53"/>
                    <a:pt x="126" y="53"/>
                    <a:pt x="126" y="53"/>
                  </a:cubicBezTo>
                  <a:lnTo>
                    <a:pt x="126" y="87"/>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9" name="Freeform 6"/>
            <p:cNvSpPr>
              <a:spLocks/>
            </p:cNvSpPr>
            <p:nvPr userDrawn="1"/>
          </p:nvSpPr>
          <p:spPr bwMode="auto">
            <a:xfrm>
              <a:off x="3788" y="1893"/>
              <a:ext cx="688" cy="737"/>
            </a:xfrm>
            <a:custGeom>
              <a:avLst/>
              <a:gdLst>
                <a:gd name="T0" fmla="*/ 163 w 163"/>
                <a:gd name="T1" fmla="*/ 174 h 174"/>
                <a:gd name="T2" fmla="*/ 110 w 163"/>
                <a:gd name="T3" fmla="*/ 174 h 174"/>
                <a:gd name="T4" fmla="*/ 110 w 163"/>
                <a:gd name="T5" fmla="*/ 64 h 174"/>
                <a:gd name="T6" fmla="*/ 86 w 163"/>
                <a:gd name="T7" fmla="*/ 40 h 174"/>
                <a:gd name="T8" fmla="*/ 53 w 163"/>
                <a:gd name="T9" fmla="*/ 54 h 174"/>
                <a:gd name="T10" fmla="*/ 53 w 163"/>
                <a:gd name="T11" fmla="*/ 174 h 174"/>
                <a:gd name="T12" fmla="*/ 0 w 163"/>
                <a:gd name="T13" fmla="*/ 174 h 174"/>
                <a:gd name="T14" fmla="*/ 0 w 163"/>
                <a:gd name="T15" fmla="*/ 4 h 174"/>
                <a:gd name="T16" fmla="*/ 52 w 163"/>
                <a:gd name="T17" fmla="*/ 4 h 174"/>
                <a:gd name="T18" fmla="*/ 52 w 163"/>
                <a:gd name="T19" fmla="*/ 19 h 174"/>
                <a:gd name="T20" fmla="*/ 110 w 163"/>
                <a:gd name="T21" fmla="*/ 0 h 174"/>
                <a:gd name="T22" fmla="*/ 163 w 163"/>
                <a:gd name="T23" fmla="*/ 53 h 174"/>
                <a:gd name="T24" fmla="*/ 163 w 163"/>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4">
                  <a:moveTo>
                    <a:pt x="163" y="174"/>
                  </a:moveTo>
                  <a:cubicBezTo>
                    <a:pt x="110" y="174"/>
                    <a:pt x="110" y="174"/>
                    <a:pt x="110" y="174"/>
                  </a:cubicBezTo>
                  <a:cubicBezTo>
                    <a:pt x="110" y="64"/>
                    <a:pt x="110" y="64"/>
                    <a:pt x="110" y="64"/>
                  </a:cubicBezTo>
                  <a:cubicBezTo>
                    <a:pt x="110" y="48"/>
                    <a:pt x="104" y="40"/>
                    <a:pt x="86" y="40"/>
                  </a:cubicBezTo>
                  <a:cubicBezTo>
                    <a:pt x="72" y="40"/>
                    <a:pt x="63" y="46"/>
                    <a:pt x="53" y="54"/>
                  </a:cubicBezTo>
                  <a:cubicBezTo>
                    <a:pt x="53" y="174"/>
                    <a:pt x="53" y="174"/>
                    <a:pt x="53" y="174"/>
                  </a:cubicBezTo>
                  <a:cubicBezTo>
                    <a:pt x="0" y="174"/>
                    <a:pt x="0" y="174"/>
                    <a:pt x="0" y="174"/>
                  </a:cubicBezTo>
                  <a:cubicBezTo>
                    <a:pt x="0" y="4"/>
                    <a:pt x="0" y="4"/>
                    <a:pt x="0" y="4"/>
                  </a:cubicBezTo>
                  <a:cubicBezTo>
                    <a:pt x="52" y="4"/>
                    <a:pt x="52" y="4"/>
                    <a:pt x="52" y="4"/>
                  </a:cubicBezTo>
                  <a:cubicBezTo>
                    <a:pt x="52" y="19"/>
                    <a:pt x="52" y="19"/>
                    <a:pt x="52" y="19"/>
                  </a:cubicBezTo>
                  <a:cubicBezTo>
                    <a:pt x="69" y="7"/>
                    <a:pt x="89" y="0"/>
                    <a:pt x="110" y="0"/>
                  </a:cubicBezTo>
                  <a:cubicBezTo>
                    <a:pt x="144" y="0"/>
                    <a:pt x="163" y="21"/>
                    <a:pt x="163" y="53"/>
                  </a:cubicBezTo>
                  <a:lnTo>
                    <a:pt x="163"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1" name="Freeform 7"/>
            <p:cNvSpPr>
              <a:spLocks/>
            </p:cNvSpPr>
            <p:nvPr userDrawn="1"/>
          </p:nvSpPr>
          <p:spPr bwMode="auto">
            <a:xfrm>
              <a:off x="2749" y="1297"/>
              <a:ext cx="591" cy="584"/>
            </a:xfrm>
            <a:custGeom>
              <a:avLst/>
              <a:gdLst>
                <a:gd name="T0" fmla="*/ 140 w 140"/>
                <a:gd name="T1" fmla="*/ 0 h 138"/>
                <a:gd name="T2" fmla="*/ 99 w 140"/>
                <a:gd name="T3" fmla="*/ 113 h 138"/>
                <a:gd name="T4" fmla="*/ 35 w 140"/>
                <a:gd name="T5" fmla="*/ 133 h 138"/>
                <a:gd name="T6" fmla="*/ 5 w 140"/>
                <a:gd name="T7" fmla="*/ 138 h 138"/>
                <a:gd name="T8" fmla="*/ 0 w 140"/>
                <a:gd name="T9" fmla="*/ 101 h 138"/>
                <a:gd name="T10" fmla="*/ 20 w 140"/>
                <a:gd name="T11" fmla="*/ 44 h 138"/>
                <a:gd name="T12" fmla="*/ 140 w 140"/>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40" h="138">
                  <a:moveTo>
                    <a:pt x="140" y="0"/>
                  </a:moveTo>
                  <a:cubicBezTo>
                    <a:pt x="113" y="45"/>
                    <a:pt x="125" y="86"/>
                    <a:pt x="99" y="113"/>
                  </a:cubicBezTo>
                  <a:cubicBezTo>
                    <a:pt x="78" y="134"/>
                    <a:pt x="58" y="133"/>
                    <a:pt x="35" y="133"/>
                  </a:cubicBezTo>
                  <a:cubicBezTo>
                    <a:pt x="27" y="133"/>
                    <a:pt x="12" y="134"/>
                    <a:pt x="5" y="138"/>
                  </a:cubicBezTo>
                  <a:cubicBezTo>
                    <a:pt x="2" y="126"/>
                    <a:pt x="0" y="113"/>
                    <a:pt x="0" y="101"/>
                  </a:cubicBezTo>
                  <a:cubicBezTo>
                    <a:pt x="0" y="79"/>
                    <a:pt x="5" y="60"/>
                    <a:pt x="20" y="44"/>
                  </a:cubicBezTo>
                  <a:cubicBezTo>
                    <a:pt x="50" y="15"/>
                    <a:pt x="104" y="5"/>
                    <a:pt x="140" y="0"/>
                  </a:cubicBezTo>
                </a:path>
              </a:pathLst>
            </a:custGeom>
            <a:solidFill>
              <a:srgbClr val="008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2" name="Freeform 8"/>
            <p:cNvSpPr>
              <a:spLocks/>
            </p:cNvSpPr>
            <p:nvPr userDrawn="1"/>
          </p:nvSpPr>
          <p:spPr bwMode="auto">
            <a:xfrm>
              <a:off x="1448" y="1893"/>
              <a:ext cx="685" cy="737"/>
            </a:xfrm>
            <a:custGeom>
              <a:avLst/>
              <a:gdLst>
                <a:gd name="T0" fmla="*/ 162 w 162"/>
                <a:gd name="T1" fmla="*/ 174 h 174"/>
                <a:gd name="T2" fmla="*/ 110 w 162"/>
                <a:gd name="T3" fmla="*/ 174 h 174"/>
                <a:gd name="T4" fmla="*/ 110 w 162"/>
                <a:gd name="T5" fmla="*/ 64 h 174"/>
                <a:gd name="T6" fmla="*/ 85 w 162"/>
                <a:gd name="T7" fmla="*/ 40 h 174"/>
                <a:gd name="T8" fmla="*/ 52 w 162"/>
                <a:gd name="T9" fmla="*/ 54 h 174"/>
                <a:gd name="T10" fmla="*/ 52 w 162"/>
                <a:gd name="T11" fmla="*/ 174 h 174"/>
                <a:gd name="T12" fmla="*/ 0 w 162"/>
                <a:gd name="T13" fmla="*/ 174 h 174"/>
                <a:gd name="T14" fmla="*/ 0 w 162"/>
                <a:gd name="T15" fmla="*/ 4 h 174"/>
                <a:gd name="T16" fmla="*/ 51 w 162"/>
                <a:gd name="T17" fmla="*/ 4 h 174"/>
                <a:gd name="T18" fmla="*/ 51 w 162"/>
                <a:gd name="T19" fmla="*/ 19 h 174"/>
                <a:gd name="T20" fmla="*/ 109 w 162"/>
                <a:gd name="T21" fmla="*/ 0 h 174"/>
                <a:gd name="T22" fmla="*/ 162 w 162"/>
                <a:gd name="T23" fmla="*/ 53 h 174"/>
                <a:gd name="T24" fmla="*/ 162 w 16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4">
                  <a:moveTo>
                    <a:pt x="162" y="174"/>
                  </a:moveTo>
                  <a:cubicBezTo>
                    <a:pt x="110" y="174"/>
                    <a:pt x="110" y="174"/>
                    <a:pt x="110" y="174"/>
                  </a:cubicBezTo>
                  <a:cubicBezTo>
                    <a:pt x="110" y="64"/>
                    <a:pt x="110" y="64"/>
                    <a:pt x="110" y="64"/>
                  </a:cubicBezTo>
                  <a:cubicBezTo>
                    <a:pt x="110" y="48"/>
                    <a:pt x="103" y="40"/>
                    <a:pt x="85" y="40"/>
                  </a:cubicBezTo>
                  <a:cubicBezTo>
                    <a:pt x="71" y="40"/>
                    <a:pt x="62" y="46"/>
                    <a:pt x="52" y="54"/>
                  </a:cubicBezTo>
                  <a:cubicBezTo>
                    <a:pt x="52" y="174"/>
                    <a:pt x="52" y="174"/>
                    <a:pt x="52" y="174"/>
                  </a:cubicBezTo>
                  <a:cubicBezTo>
                    <a:pt x="0" y="174"/>
                    <a:pt x="0" y="174"/>
                    <a:pt x="0" y="174"/>
                  </a:cubicBezTo>
                  <a:cubicBezTo>
                    <a:pt x="0" y="4"/>
                    <a:pt x="0" y="4"/>
                    <a:pt x="0" y="4"/>
                  </a:cubicBezTo>
                  <a:cubicBezTo>
                    <a:pt x="51" y="4"/>
                    <a:pt x="51" y="4"/>
                    <a:pt x="51" y="4"/>
                  </a:cubicBezTo>
                  <a:cubicBezTo>
                    <a:pt x="51" y="19"/>
                    <a:pt x="51" y="19"/>
                    <a:pt x="51" y="19"/>
                  </a:cubicBezTo>
                  <a:cubicBezTo>
                    <a:pt x="68" y="7"/>
                    <a:pt x="88" y="0"/>
                    <a:pt x="109" y="0"/>
                  </a:cubicBezTo>
                  <a:cubicBezTo>
                    <a:pt x="143" y="0"/>
                    <a:pt x="162" y="21"/>
                    <a:pt x="162" y="53"/>
                  </a:cubicBezTo>
                  <a:lnTo>
                    <a:pt x="162"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3" name="Freeform 9"/>
            <p:cNvSpPr>
              <a:spLocks/>
            </p:cNvSpPr>
            <p:nvPr userDrawn="1"/>
          </p:nvSpPr>
          <p:spPr bwMode="auto">
            <a:xfrm>
              <a:off x="562" y="1910"/>
              <a:ext cx="840" cy="1100"/>
            </a:xfrm>
            <a:custGeom>
              <a:avLst/>
              <a:gdLst>
                <a:gd name="T0" fmla="*/ 199 w 199"/>
                <a:gd name="T1" fmla="*/ 0 h 260"/>
                <a:gd name="T2" fmla="*/ 114 w 199"/>
                <a:gd name="T3" fmla="*/ 205 h 260"/>
                <a:gd name="T4" fmla="*/ 39 w 199"/>
                <a:gd name="T5" fmla="*/ 260 h 260"/>
                <a:gd name="T6" fmla="*/ 0 w 199"/>
                <a:gd name="T7" fmla="*/ 255 h 260"/>
                <a:gd name="T8" fmla="*/ 8 w 199"/>
                <a:gd name="T9" fmla="*/ 221 h 260"/>
                <a:gd name="T10" fmla="*/ 31 w 199"/>
                <a:gd name="T11" fmla="*/ 224 h 260"/>
                <a:gd name="T12" fmla="*/ 74 w 199"/>
                <a:gd name="T13" fmla="*/ 181 h 260"/>
                <a:gd name="T14" fmla="*/ 79 w 199"/>
                <a:gd name="T15" fmla="*/ 170 h 260"/>
                <a:gd name="T16" fmla="*/ 13 w 199"/>
                <a:gd name="T17" fmla="*/ 0 h 260"/>
                <a:gd name="T18" fmla="*/ 70 w 199"/>
                <a:gd name="T19" fmla="*/ 0 h 260"/>
                <a:gd name="T20" fmla="*/ 101 w 199"/>
                <a:gd name="T21" fmla="*/ 84 h 260"/>
                <a:gd name="T22" fmla="*/ 108 w 199"/>
                <a:gd name="T23" fmla="*/ 112 h 260"/>
                <a:gd name="T24" fmla="*/ 118 w 199"/>
                <a:gd name="T25" fmla="*/ 82 h 260"/>
                <a:gd name="T26" fmla="*/ 149 w 199"/>
                <a:gd name="T27" fmla="*/ 0 h 260"/>
                <a:gd name="T28" fmla="*/ 199 w 199"/>
                <a:gd name="T2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0">
                  <a:moveTo>
                    <a:pt x="199" y="0"/>
                  </a:moveTo>
                  <a:cubicBezTo>
                    <a:pt x="114" y="205"/>
                    <a:pt x="114" y="205"/>
                    <a:pt x="114" y="205"/>
                  </a:cubicBezTo>
                  <a:cubicBezTo>
                    <a:pt x="101" y="237"/>
                    <a:pt x="75" y="260"/>
                    <a:pt x="39" y="260"/>
                  </a:cubicBezTo>
                  <a:cubicBezTo>
                    <a:pt x="22" y="260"/>
                    <a:pt x="12" y="258"/>
                    <a:pt x="0" y="255"/>
                  </a:cubicBezTo>
                  <a:cubicBezTo>
                    <a:pt x="8" y="221"/>
                    <a:pt x="8" y="221"/>
                    <a:pt x="8" y="221"/>
                  </a:cubicBezTo>
                  <a:cubicBezTo>
                    <a:pt x="17" y="223"/>
                    <a:pt x="24" y="224"/>
                    <a:pt x="31" y="224"/>
                  </a:cubicBezTo>
                  <a:cubicBezTo>
                    <a:pt x="52" y="224"/>
                    <a:pt x="63" y="206"/>
                    <a:pt x="74" y="181"/>
                  </a:cubicBezTo>
                  <a:cubicBezTo>
                    <a:pt x="79" y="170"/>
                    <a:pt x="79" y="170"/>
                    <a:pt x="79" y="170"/>
                  </a:cubicBezTo>
                  <a:cubicBezTo>
                    <a:pt x="13" y="0"/>
                    <a:pt x="13" y="0"/>
                    <a:pt x="13" y="0"/>
                  </a:cubicBezTo>
                  <a:cubicBezTo>
                    <a:pt x="70" y="0"/>
                    <a:pt x="70" y="0"/>
                    <a:pt x="70" y="0"/>
                  </a:cubicBezTo>
                  <a:cubicBezTo>
                    <a:pt x="101" y="84"/>
                    <a:pt x="101" y="84"/>
                    <a:pt x="101" y="84"/>
                  </a:cubicBezTo>
                  <a:cubicBezTo>
                    <a:pt x="104" y="94"/>
                    <a:pt x="106" y="104"/>
                    <a:pt x="108" y="112"/>
                  </a:cubicBezTo>
                  <a:cubicBezTo>
                    <a:pt x="110" y="104"/>
                    <a:pt x="114" y="92"/>
                    <a:pt x="118" y="82"/>
                  </a:cubicBezTo>
                  <a:cubicBezTo>
                    <a:pt x="149" y="0"/>
                    <a:pt x="149" y="0"/>
                    <a:pt x="149" y="0"/>
                  </a:cubicBezTo>
                  <a:lnTo>
                    <a:pt x="199" y="0"/>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4" name="Freeform 10"/>
            <p:cNvSpPr>
              <a:spLocks/>
            </p:cNvSpPr>
            <p:nvPr userDrawn="1"/>
          </p:nvSpPr>
          <p:spPr bwMode="auto">
            <a:xfrm>
              <a:off x="0" y="1881"/>
              <a:ext cx="612" cy="761"/>
            </a:xfrm>
            <a:custGeom>
              <a:avLst/>
              <a:gdLst>
                <a:gd name="T0" fmla="*/ 145 w 145"/>
                <a:gd name="T1" fmla="*/ 122 h 180"/>
                <a:gd name="T2" fmla="*/ 70 w 145"/>
                <a:gd name="T3" fmla="*/ 180 h 180"/>
                <a:gd name="T4" fmla="*/ 0 w 145"/>
                <a:gd name="T5" fmla="*/ 166 h 180"/>
                <a:gd name="T6" fmla="*/ 15 w 145"/>
                <a:gd name="T7" fmla="*/ 132 h 180"/>
                <a:gd name="T8" fmla="*/ 63 w 145"/>
                <a:gd name="T9" fmla="*/ 143 h 180"/>
                <a:gd name="T10" fmla="*/ 92 w 145"/>
                <a:gd name="T11" fmla="*/ 127 h 180"/>
                <a:gd name="T12" fmla="*/ 80 w 145"/>
                <a:gd name="T13" fmla="*/ 114 h 180"/>
                <a:gd name="T14" fmla="*/ 44 w 145"/>
                <a:gd name="T15" fmla="*/ 105 h 180"/>
                <a:gd name="T16" fmla="*/ 5 w 145"/>
                <a:gd name="T17" fmla="*/ 57 h 180"/>
                <a:gd name="T18" fmla="*/ 75 w 145"/>
                <a:gd name="T19" fmla="*/ 0 h 180"/>
                <a:gd name="T20" fmla="*/ 135 w 145"/>
                <a:gd name="T21" fmla="*/ 8 h 180"/>
                <a:gd name="T22" fmla="*/ 121 w 145"/>
                <a:gd name="T23" fmla="*/ 42 h 180"/>
                <a:gd name="T24" fmla="*/ 82 w 145"/>
                <a:gd name="T25" fmla="*/ 35 h 180"/>
                <a:gd name="T26" fmla="*/ 58 w 145"/>
                <a:gd name="T27" fmla="*/ 49 h 180"/>
                <a:gd name="T28" fmla="*/ 68 w 145"/>
                <a:gd name="T29" fmla="*/ 61 h 180"/>
                <a:gd name="T30" fmla="*/ 101 w 145"/>
                <a:gd name="T31" fmla="*/ 69 h 180"/>
                <a:gd name="T32" fmla="*/ 145 w 145"/>
                <a:gd name="T3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80">
                  <a:moveTo>
                    <a:pt x="145" y="122"/>
                  </a:moveTo>
                  <a:cubicBezTo>
                    <a:pt x="145" y="159"/>
                    <a:pt x="111" y="180"/>
                    <a:pt x="70" y="180"/>
                  </a:cubicBezTo>
                  <a:cubicBezTo>
                    <a:pt x="44" y="180"/>
                    <a:pt x="23" y="175"/>
                    <a:pt x="0" y="166"/>
                  </a:cubicBezTo>
                  <a:cubicBezTo>
                    <a:pt x="15" y="132"/>
                    <a:pt x="15" y="132"/>
                    <a:pt x="15" y="132"/>
                  </a:cubicBezTo>
                  <a:cubicBezTo>
                    <a:pt x="28" y="137"/>
                    <a:pt x="47" y="143"/>
                    <a:pt x="63" y="143"/>
                  </a:cubicBezTo>
                  <a:cubicBezTo>
                    <a:pt x="75" y="143"/>
                    <a:pt x="92" y="142"/>
                    <a:pt x="92" y="127"/>
                  </a:cubicBezTo>
                  <a:cubicBezTo>
                    <a:pt x="92" y="120"/>
                    <a:pt x="88" y="116"/>
                    <a:pt x="80" y="114"/>
                  </a:cubicBezTo>
                  <a:cubicBezTo>
                    <a:pt x="70" y="111"/>
                    <a:pt x="54" y="108"/>
                    <a:pt x="44" y="105"/>
                  </a:cubicBezTo>
                  <a:cubicBezTo>
                    <a:pt x="23" y="99"/>
                    <a:pt x="5" y="88"/>
                    <a:pt x="5" y="57"/>
                  </a:cubicBezTo>
                  <a:cubicBezTo>
                    <a:pt x="5" y="21"/>
                    <a:pt x="35" y="0"/>
                    <a:pt x="75" y="0"/>
                  </a:cubicBezTo>
                  <a:cubicBezTo>
                    <a:pt x="102" y="0"/>
                    <a:pt x="120" y="3"/>
                    <a:pt x="135" y="8"/>
                  </a:cubicBezTo>
                  <a:cubicBezTo>
                    <a:pt x="121" y="42"/>
                    <a:pt x="121" y="42"/>
                    <a:pt x="121" y="42"/>
                  </a:cubicBezTo>
                  <a:cubicBezTo>
                    <a:pt x="115" y="39"/>
                    <a:pt x="96" y="35"/>
                    <a:pt x="82" y="35"/>
                  </a:cubicBezTo>
                  <a:cubicBezTo>
                    <a:pt x="68" y="35"/>
                    <a:pt x="58" y="40"/>
                    <a:pt x="58" y="49"/>
                  </a:cubicBezTo>
                  <a:cubicBezTo>
                    <a:pt x="58" y="53"/>
                    <a:pt x="61" y="59"/>
                    <a:pt x="68" y="61"/>
                  </a:cubicBezTo>
                  <a:cubicBezTo>
                    <a:pt x="77" y="64"/>
                    <a:pt x="90" y="67"/>
                    <a:pt x="101" y="69"/>
                  </a:cubicBezTo>
                  <a:cubicBezTo>
                    <a:pt x="123" y="74"/>
                    <a:pt x="145" y="87"/>
                    <a:pt x="145" y="12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5" name="Freeform 11"/>
            <p:cNvSpPr>
              <a:spLocks noEditPoints="1"/>
            </p:cNvSpPr>
            <p:nvPr userDrawn="1"/>
          </p:nvSpPr>
          <p:spPr bwMode="auto">
            <a:xfrm>
              <a:off x="5122" y="1893"/>
              <a:ext cx="638" cy="749"/>
            </a:xfrm>
            <a:custGeom>
              <a:avLst/>
              <a:gdLst>
                <a:gd name="T0" fmla="*/ 151 w 151"/>
                <a:gd name="T1" fmla="*/ 174 h 177"/>
                <a:gd name="T2" fmla="*/ 102 w 151"/>
                <a:gd name="T3" fmla="*/ 174 h 177"/>
                <a:gd name="T4" fmla="*/ 102 w 151"/>
                <a:gd name="T5" fmla="*/ 160 h 177"/>
                <a:gd name="T6" fmla="*/ 53 w 151"/>
                <a:gd name="T7" fmla="*/ 177 h 177"/>
                <a:gd name="T8" fmla="*/ 0 w 151"/>
                <a:gd name="T9" fmla="*/ 130 h 177"/>
                <a:gd name="T10" fmla="*/ 100 w 151"/>
                <a:gd name="T11" fmla="*/ 64 h 177"/>
                <a:gd name="T12" fmla="*/ 100 w 151"/>
                <a:gd name="T13" fmla="*/ 60 h 177"/>
                <a:gd name="T14" fmla="*/ 70 w 151"/>
                <a:gd name="T15" fmla="*/ 36 h 177"/>
                <a:gd name="T16" fmla="*/ 21 w 151"/>
                <a:gd name="T17" fmla="*/ 52 h 177"/>
                <a:gd name="T18" fmla="*/ 8 w 151"/>
                <a:gd name="T19" fmla="*/ 21 h 177"/>
                <a:gd name="T20" fmla="*/ 85 w 151"/>
                <a:gd name="T21" fmla="*/ 0 h 177"/>
                <a:gd name="T22" fmla="*/ 151 w 151"/>
                <a:gd name="T23" fmla="*/ 53 h 177"/>
                <a:gd name="T24" fmla="*/ 151 w 151"/>
                <a:gd name="T25" fmla="*/ 174 h 177"/>
                <a:gd name="T26" fmla="*/ 100 w 151"/>
                <a:gd name="T27" fmla="*/ 128 h 177"/>
                <a:gd name="T28" fmla="*/ 100 w 151"/>
                <a:gd name="T29" fmla="*/ 97 h 177"/>
                <a:gd name="T30" fmla="*/ 53 w 151"/>
                <a:gd name="T31" fmla="*/ 122 h 177"/>
                <a:gd name="T32" fmla="*/ 74 w 151"/>
                <a:gd name="T33" fmla="*/ 141 h 177"/>
                <a:gd name="T34" fmla="*/ 100 w 151"/>
                <a:gd name="T35"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77">
                  <a:moveTo>
                    <a:pt x="151" y="174"/>
                  </a:moveTo>
                  <a:cubicBezTo>
                    <a:pt x="102" y="174"/>
                    <a:pt x="102" y="174"/>
                    <a:pt x="102" y="174"/>
                  </a:cubicBezTo>
                  <a:cubicBezTo>
                    <a:pt x="102" y="160"/>
                    <a:pt x="102" y="160"/>
                    <a:pt x="102" y="160"/>
                  </a:cubicBezTo>
                  <a:cubicBezTo>
                    <a:pt x="89" y="172"/>
                    <a:pt x="72" y="177"/>
                    <a:pt x="53" y="177"/>
                  </a:cubicBezTo>
                  <a:cubicBezTo>
                    <a:pt x="22" y="177"/>
                    <a:pt x="0" y="162"/>
                    <a:pt x="0" y="130"/>
                  </a:cubicBezTo>
                  <a:cubicBezTo>
                    <a:pt x="0" y="73"/>
                    <a:pt x="56" y="65"/>
                    <a:pt x="100" y="64"/>
                  </a:cubicBezTo>
                  <a:cubicBezTo>
                    <a:pt x="100" y="60"/>
                    <a:pt x="100" y="60"/>
                    <a:pt x="100" y="60"/>
                  </a:cubicBezTo>
                  <a:cubicBezTo>
                    <a:pt x="100" y="46"/>
                    <a:pt x="95" y="36"/>
                    <a:pt x="70" y="36"/>
                  </a:cubicBezTo>
                  <a:cubicBezTo>
                    <a:pt x="53" y="36"/>
                    <a:pt x="33" y="44"/>
                    <a:pt x="21" y="52"/>
                  </a:cubicBezTo>
                  <a:cubicBezTo>
                    <a:pt x="8" y="21"/>
                    <a:pt x="8" y="21"/>
                    <a:pt x="8" y="21"/>
                  </a:cubicBezTo>
                  <a:cubicBezTo>
                    <a:pt x="30" y="8"/>
                    <a:pt x="58" y="0"/>
                    <a:pt x="85" y="0"/>
                  </a:cubicBezTo>
                  <a:cubicBezTo>
                    <a:pt x="125" y="0"/>
                    <a:pt x="151" y="19"/>
                    <a:pt x="151" y="53"/>
                  </a:cubicBezTo>
                  <a:lnTo>
                    <a:pt x="151" y="174"/>
                  </a:lnTo>
                  <a:close/>
                  <a:moveTo>
                    <a:pt x="100" y="128"/>
                  </a:moveTo>
                  <a:cubicBezTo>
                    <a:pt x="100" y="97"/>
                    <a:pt x="100" y="97"/>
                    <a:pt x="100" y="97"/>
                  </a:cubicBezTo>
                  <a:cubicBezTo>
                    <a:pt x="76" y="96"/>
                    <a:pt x="53" y="99"/>
                    <a:pt x="53" y="122"/>
                  </a:cubicBezTo>
                  <a:cubicBezTo>
                    <a:pt x="53" y="137"/>
                    <a:pt x="65" y="141"/>
                    <a:pt x="74" y="141"/>
                  </a:cubicBezTo>
                  <a:cubicBezTo>
                    <a:pt x="85" y="141"/>
                    <a:pt x="94" y="136"/>
                    <a:pt x="100" y="128"/>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6" name="Freeform 12"/>
            <p:cNvSpPr>
              <a:spLocks noEditPoints="1"/>
            </p:cNvSpPr>
            <p:nvPr userDrawn="1"/>
          </p:nvSpPr>
          <p:spPr bwMode="auto">
            <a:xfrm>
              <a:off x="2977" y="1893"/>
              <a:ext cx="714" cy="749"/>
            </a:xfrm>
            <a:custGeom>
              <a:avLst/>
              <a:gdLst>
                <a:gd name="T0" fmla="*/ 169 w 169"/>
                <a:gd name="T1" fmla="*/ 82 h 177"/>
                <a:gd name="T2" fmla="*/ 169 w 169"/>
                <a:gd name="T3" fmla="*/ 100 h 177"/>
                <a:gd name="T4" fmla="*/ 56 w 169"/>
                <a:gd name="T5" fmla="*/ 100 h 177"/>
                <a:gd name="T6" fmla="*/ 105 w 169"/>
                <a:gd name="T7" fmla="*/ 139 h 177"/>
                <a:gd name="T8" fmla="*/ 148 w 169"/>
                <a:gd name="T9" fmla="*/ 126 h 177"/>
                <a:gd name="T10" fmla="*/ 162 w 169"/>
                <a:gd name="T11" fmla="*/ 158 h 177"/>
                <a:gd name="T12" fmla="*/ 86 w 169"/>
                <a:gd name="T13" fmla="*/ 177 h 177"/>
                <a:gd name="T14" fmla="*/ 0 w 169"/>
                <a:gd name="T15" fmla="*/ 89 h 177"/>
                <a:gd name="T16" fmla="*/ 90 w 169"/>
                <a:gd name="T17" fmla="*/ 0 h 177"/>
                <a:gd name="T18" fmla="*/ 169 w 169"/>
                <a:gd name="T19" fmla="*/ 82 h 177"/>
                <a:gd name="T20" fmla="*/ 115 w 169"/>
                <a:gd name="T21" fmla="*/ 66 h 177"/>
                <a:gd name="T22" fmla="*/ 88 w 169"/>
                <a:gd name="T23" fmla="*/ 36 h 177"/>
                <a:gd name="T24" fmla="*/ 57 w 169"/>
                <a:gd name="T25" fmla="*/ 66 h 177"/>
                <a:gd name="T26" fmla="*/ 115 w 169"/>
                <a:gd name="T27" fmla="*/ 6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7">
                  <a:moveTo>
                    <a:pt x="169" y="82"/>
                  </a:moveTo>
                  <a:cubicBezTo>
                    <a:pt x="169" y="88"/>
                    <a:pt x="169" y="94"/>
                    <a:pt x="169" y="100"/>
                  </a:cubicBezTo>
                  <a:cubicBezTo>
                    <a:pt x="56" y="100"/>
                    <a:pt x="56" y="100"/>
                    <a:pt x="56" y="100"/>
                  </a:cubicBezTo>
                  <a:cubicBezTo>
                    <a:pt x="57" y="125"/>
                    <a:pt x="69" y="139"/>
                    <a:pt x="105" y="139"/>
                  </a:cubicBezTo>
                  <a:cubicBezTo>
                    <a:pt x="121" y="139"/>
                    <a:pt x="140" y="132"/>
                    <a:pt x="148" y="126"/>
                  </a:cubicBezTo>
                  <a:cubicBezTo>
                    <a:pt x="162" y="158"/>
                    <a:pt x="162" y="158"/>
                    <a:pt x="162" y="158"/>
                  </a:cubicBezTo>
                  <a:cubicBezTo>
                    <a:pt x="139" y="170"/>
                    <a:pt x="114" y="177"/>
                    <a:pt x="86" y="177"/>
                  </a:cubicBezTo>
                  <a:cubicBezTo>
                    <a:pt x="33" y="177"/>
                    <a:pt x="0" y="143"/>
                    <a:pt x="0" y="89"/>
                  </a:cubicBezTo>
                  <a:cubicBezTo>
                    <a:pt x="0" y="34"/>
                    <a:pt x="44" y="0"/>
                    <a:pt x="90" y="0"/>
                  </a:cubicBezTo>
                  <a:cubicBezTo>
                    <a:pt x="148" y="0"/>
                    <a:pt x="169" y="34"/>
                    <a:pt x="169" y="82"/>
                  </a:cubicBezTo>
                  <a:moveTo>
                    <a:pt x="115" y="66"/>
                  </a:moveTo>
                  <a:cubicBezTo>
                    <a:pt x="116" y="47"/>
                    <a:pt x="106" y="36"/>
                    <a:pt x="88" y="36"/>
                  </a:cubicBezTo>
                  <a:cubicBezTo>
                    <a:pt x="70" y="36"/>
                    <a:pt x="60" y="49"/>
                    <a:pt x="57" y="66"/>
                  </a:cubicBezTo>
                  <a:lnTo>
                    <a:pt x="115" y="66"/>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7" name="Freeform 13"/>
            <p:cNvSpPr>
              <a:spLocks noEditPoints="1"/>
            </p:cNvSpPr>
            <p:nvPr userDrawn="1"/>
          </p:nvSpPr>
          <p:spPr bwMode="auto">
            <a:xfrm>
              <a:off x="2209" y="1889"/>
              <a:ext cx="772" cy="1134"/>
            </a:xfrm>
            <a:custGeom>
              <a:avLst/>
              <a:gdLst>
                <a:gd name="T0" fmla="*/ 183 w 183"/>
                <a:gd name="T1" fmla="*/ 195 h 268"/>
                <a:gd name="T2" fmla="*/ 84 w 183"/>
                <a:gd name="T3" fmla="*/ 268 h 268"/>
                <a:gd name="T4" fmla="*/ 0 w 183"/>
                <a:gd name="T5" fmla="*/ 215 h 268"/>
                <a:gd name="T6" fmla="*/ 28 w 183"/>
                <a:gd name="T7" fmla="*/ 176 h 268"/>
                <a:gd name="T8" fmla="*/ 12 w 183"/>
                <a:gd name="T9" fmla="*/ 165 h 268"/>
                <a:gd name="T10" fmla="*/ 4 w 183"/>
                <a:gd name="T11" fmla="*/ 139 h 268"/>
                <a:gd name="T12" fmla="*/ 36 w 183"/>
                <a:gd name="T13" fmla="*/ 97 h 268"/>
                <a:gd name="T14" fmla="*/ 13 w 183"/>
                <a:gd name="T15" fmla="*/ 56 h 268"/>
                <a:gd name="T16" fmla="*/ 92 w 183"/>
                <a:gd name="T17" fmla="*/ 0 h 268"/>
                <a:gd name="T18" fmla="*/ 167 w 183"/>
                <a:gd name="T19" fmla="*/ 54 h 268"/>
                <a:gd name="T20" fmla="*/ 86 w 183"/>
                <a:gd name="T21" fmla="*/ 112 h 268"/>
                <a:gd name="T22" fmla="*/ 65 w 183"/>
                <a:gd name="T23" fmla="*/ 110 h 268"/>
                <a:gd name="T24" fmla="*/ 53 w 183"/>
                <a:gd name="T25" fmla="*/ 124 h 268"/>
                <a:gd name="T26" fmla="*/ 78 w 183"/>
                <a:gd name="T27" fmla="*/ 139 h 268"/>
                <a:gd name="T28" fmla="*/ 120 w 183"/>
                <a:gd name="T29" fmla="*/ 139 h 268"/>
                <a:gd name="T30" fmla="*/ 183 w 183"/>
                <a:gd name="T31" fmla="*/ 195 h 268"/>
                <a:gd name="T32" fmla="*/ 116 w 183"/>
                <a:gd name="T33" fmla="*/ 56 h 268"/>
                <a:gd name="T34" fmla="*/ 90 w 183"/>
                <a:gd name="T35" fmla="*/ 31 h 268"/>
                <a:gd name="T36" fmla="*/ 65 w 183"/>
                <a:gd name="T37" fmla="*/ 56 h 268"/>
                <a:gd name="T38" fmla="*/ 89 w 183"/>
                <a:gd name="T39" fmla="*/ 82 h 268"/>
                <a:gd name="T40" fmla="*/ 116 w 183"/>
                <a:gd name="T41" fmla="*/ 56 h 268"/>
                <a:gd name="T42" fmla="*/ 130 w 183"/>
                <a:gd name="T43" fmla="*/ 202 h 268"/>
                <a:gd name="T44" fmla="*/ 107 w 183"/>
                <a:gd name="T45" fmla="*/ 184 h 268"/>
                <a:gd name="T46" fmla="*/ 61 w 183"/>
                <a:gd name="T47" fmla="*/ 184 h 268"/>
                <a:gd name="T48" fmla="*/ 43 w 183"/>
                <a:gd name="T49" fmla="*/ 208 h 268"/>
                <a:gd name="T50" fmla="*/ 87 w 183"/>
                <a:gd name="T51" fmla="*/ 233 h 268"/>
                <a:gd name="T52" fmla="*/ 130 w 183"/>
                <a:gd name="T53"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68">
                  <a:moveTo>
                    <a:pt x="183" y="195"/>
                  </a:moveTo>
                  <a:cubicBezTo>
                    <a:pt x="183" y="245"/>
                    <a:pt x="133" y="268"/>
                    <a:pt x="84" y="268"/>
                  </a:cubicBezTo>
                  <a:cubicBezTo>
                    <a:pt x="42" y="268"/>
                    <a:pt x="0" y="256"/>
                    <a:pt x="0" y="215"/>
                  </a:cubicBezTo>
                  <a:cubicBezTo>
                    <a:pt x="0" y="196"/>
                    <a:pt x="17" y="183"/>
                    <a:pt x="28" y="176"/>
                  </a:cubicBezTo>
                  <a:cubicBezTo>
                    <a:pt x="22" y="173"/>
                    <a:pt x="17" y="170"/>
                    <a:pt x="12" y="165"/>
                  </a:cubicBezTo>
                  <a:cubicBezTo>
                    <a:pt x="7" y="160"/>
                    <a:pt x="4" y="152"/>
                    <a:pt x="4" y="139"/>
                  </a:cubicBezTo>
                  <a:cubicBezTo>
                    <a:pt x="4" y="122"/>
                    <a:pt x="18" y="107"/>
                    <a:pt x="36" y="97"/>
                  </a:cubicBezTo>
                  <a:cubicBezTo>
                    <a:pt x="26" y="92"/>
                    <a:pt x="13" y="83"/>
                    <a:pt x="13" y="56"/>
                  </a:cubicBezTo>
                  <a:cubicBezTo>
                    <a:pt x="13" y="19"/>
                    <a:pt x="48" y="0"/>
                    <a:pt x="92" y="0"/>
                  </a:cubicBezTo>
                  <a:cubicBezTo>
                    <a:pt x="131" y="0"/>
                    <a:pt x="167" y="9"/>
                    <a:pt x="167" y="54"/>
                  </a:cubicBezTo>
                  <a:cubicBezTo>
                    <a:pt x="167" y="97"/>
                    <a:pt x="127" y="112"/>
                    <a:pt x="86" y="112"/>
                  </a:cubicBezTo>
                  <a:cubicBezTo>
                    <a:pt x="79" y="112"/>
                    <a:pt x="72" y="111"/>
                    <a:pt x="65" y="110"/>
                  </a:cubicBezTo>
                  <a:cubicBezTo>
                    <a:pt x="61" y="112"/>
                    <a:pt x="53" y="118"/>
                    <a:pt x="53" y="124"/>
                  </a:cubicBezTo>
                  <a:cubicBezTo>
                    <a:pt x="53" y="137"/>
                    <a:pt x="70" y="139"/>
                    <a:pt x="78" y="139"/>
                  </a:cubicBezTo>
                  <a:cubicBezTo>
                    <a:pt x="120" y="139"/>
                    <a:pt x="120" y="139"/>
                    <a:pt x="120" y="139"/>
                  </a:cubicBezTo>
                  <a:cubicBezTo>
                    <a:pt x="159" y="139"/>
                    <a:pt x="183" y="158"/>
                    <a:pt x="183" y="195"/>
                  </a:cubicBezTo>
                  <a:moveTo>
                    <a:pt x="116" y="56"/>
                  </a:moveTo>
                  <a:cubicBezTo>
                    <a:pt x="116" y="42"/>
                    <a:pt x="108" y="31"/>
                    <a:pt x="90" y="31"/>
                  </a:cubicBezTo>
                  <a:cubicBezTo>
                    <a:pt x="74" y="31"/>
                    <a:pt x="65" y="44"/>
                    <a:pt x="65" y="56"/>
                  </a:cubicBezTo>
                  <a:cubicBezTo>
                    <a:pt x="65" y="71"/>
                    <a:pt x="73" y="82"/>
                    <a:pt x="89" y="82"/>
                  </a:cubicBezTo>
                  <a:cubicBezTo>
                    <a:pt x="107" y="82"/>
                    <a:pt x="116" y="71"/>
                    <a:pt x="116" y="56"/>
                  </a:cubicBezTo>
                  <a:moveTo>
                    <a:pt x="130" y="202"/>
                  </a:moveTo>
                  <a:cubicBezTo>
                    <a:pt x="130" y="189"/>
                    <a:pt x="119" y="184"/>
                    <a:pt x="107" y="184"/>
                  </a:cubicBezTo>
                  <a:cubicBezTo>
                    <a:pt x="61" y="184"/>
                    <a:pt x="61" y="184"/>
                    <a:pt x="61" y="184"/>
                  </a:cubicBezTo>
                  <a:cubicBezTo>
                    <a:pt x="54" y="188"/>
                    <a:pt x="43" y="196"/>
                    <a:pt x="43" y="208"/>
                  </a:cubicBezTo>
                  <a:cubicBezTo>
                    <a:pt x="43" y="223"/>
                    <a:pt x="63" y="233"/>
                    <a:pt x="87" y="233"/>
                  </a:cubicBezTo>
                  <a:cubicBezTo>
                    <a:pt x="112" y="233"/>
                    <a:pt x="130" y="222"/>
                    <a:pt x="130" y="20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grpSp>
    </p:spTree>
    <p:extLst>
      <p:ext uri="{BB962C8B-B14F-4D97-AF65-F5344CB8AC3E}">
        <p14:creationId xmlns:p14="http://schemas.microsoft.com/office/powerpoint/2010/main" val="14888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800"/>
            </a:lvl1pPr>
          </a:lstStyle>
          <a:p>
            <a:pPr>
              <a:defRPr/>
            </a:pPr>
            <a:r>
              <a:rPr lang="en-US" dirty="0" smtClean="0"/>
              <a:t>Classification: PUBLIC</a:t>
            </a:r>
            <a:endParaRPr lang="en-US" dirty="0"/>
          </a:p>
        </p:txBody>
      </p:sp>
    </p:spTree>
  </p:cSld>
  <p:clrMapOvr>
    <a:masterClrMapping/>
  </p:clrMapOvr>
  <p:transition>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974727" y="1102011"/>
            <a:ext cx="7886700" cy="726789"/>
          </a:xfrm>
        </p:spPr>
        <p:txBody>
          <a:bodyPr lIns="0" tIns="0" rIns="0" bIns="0" anchor="t" anchorCtr="0">
            <a:noAutofit/>
          </a:bodyPr>
          <a:lstStyle>
            <a:lvl1pPr>
              <a:lnSpc>
                <a:spcPts val="6400"/>
              </a:lnSpc>
              <a:defRPr sz="6400" b="1" spc="-300" baseline="0">
                <a:solidFill>
                  <a:schemeClr val="bg2"/>
                </a:solidFill>
              </a:defRPr>
            </a:lvl1pPr>
          </a:lstStyle>
          <a:p>
            <a:r>
              <a:rPr lang="en-US" dirty="0"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sp>
        <p:nvSpPr>
          <p:cNvPr id="10" name="Content Placeholder 9"/>
          <p:cNvSpPr>
            <a:spLocks noGrp="1"/>
          </p:cNvSpPr>
          <p:nvPr>
            <p:ph sz="quarter" idx="12" hasCustomPrompt="1"/>
          </p:nvPr>
        </p:nvSpPr>
        <p:spPr>
          <a:xfrm>
            <a:off x="974727" y="1908072"/>
            <a:ext cx="6008688" cy="638175"/>
          </a:xfrm>
        </p:spPr>
        <p:txBody>
          <a:bodyPr lIns="0" tIns="0" rIns="0" bIns="0">
            <a:normAutofit/>
          </a:bodyPr>
          <a:lstStyle>
            <a:lvl1pPr marL="0" indent="0">
              <a:lnSpc>
                <a:spcPts val="4500"/>
              </a:lnSpc>
              <a:spcBef>
                <a:spcPts val="0"/>
              </a:spcBef>
              <a:buNone/>
              <a:defRPr sz="4500" b="1" spc="-150" baseline="0">
                <a:solidFill>
                  <a:schemeClr val="bg2"/>
                </a:solidFill>
              </a:defRPr>
            </a:lvl1pPr>
          </a:lstStyle>
          <a:p>
            <a:pPr lvl="0"/>
            <a:r>
              <a:rPr lang="en-US" dirty="0" smtClean="0"/>
              <a:t>HEADING 2</a:t>
            </a:r>
            <a:endParaRPr lang="en-GB" dirty="0"/>
          </a:p>
        </p:txBody>
      </p:sp>
    </p:spTree>
    <p:extLst>
      <p:ext uri="{BB962C8B-B14F-4D97-AF65-F5344CB8AC3E}">
        <p14:creationId xmlns:p14="http://schemas.microsoft.com/office/powerpoint/2010/main" val="3650677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9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974727" y="1102011"/>
            <a:ext cx="7886700" cy="726789"/>
          </a:xfrm>
        </p:spPr>
        <p:txBody>
          <a:bodyPr lIns="0" tIns="0" rIns="0" bIns="0" anchor="t" anchorCtr="0">
            <a:noAutofit/>
          </a:bodyPr>
          <a:lstStyle>
            <a:lvl1pPr>
              <a:lnSpc>
                <a:spcPts val="6400"/>
              </a:lnSpc>
              <a:defRPr sz="6400" b="1" spc="-300" baseline="0">
                <a:solidFill>
                  <a:schemeClr val="bg2"/>
                </a:solidFill>
              </a:defRPr>
            </a:lvl1pPr>
          </a:lstStyle>
          <a:p>
            <a:r>
              <a:rPr lang="en-US" dirty="0"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sp>
        <p:nvSpPr>
          <p:cNvPr id="10" name="Content Placeholder 9"/>
          <p:cNvSpPr>
            <a:spLocks noGrp="1"/>
          </p:cNvSpPr>
          <p:nvPr>
            <p:ph sz="quarter" idx="12" hasCustomPrompt="1"/>
          </p:nvPr>
        </p:nvSpPr>
        <p:spPr>
          <a:xfrm>
            <a:off x="974727" y="1908072"/>
            <a:ext cx="6008688" cy="638175"/>
          </a:xfrm>
        </p:spPr>
        <p:txBody>
          <a:bodyPr lIns="0" tIns="0" rIns="0" bIns="0">
            <a:normAutofit/>
          </a:bodyPr>
          <a:lstStyle>
            <a:lvl1pPr marL="0" indent="0">
              <a:lnSpc>
                <a:spcPts val="4500"/>
              </a:lnSpc>
              <a:spcBef>
                <a:spcPts val="0"/>
              </a:spcBef>
              <a:buNone/>
              <a:defRPr sz="4500" b="1" spc="-150" baseline="0">
                <a:solidFill>
                  <a:schemeClr val="bg2"/>
                </a:solidFill>
              </a:defRPr>
            </a:lvl1pPr>
          </a:lstStyle>
          <a:p>
            <a:pPr lvl="0"/>
            <a:r>
              <a:rPr lang="en-US" dirty="0" smtClean="0"/>
              <a:t>HEADING 2</a:t>
            </a:r>
            <a:endParaRPr lang="en-GB" dirty="0"/>
          </a:p>
        </p:txBody>
      </p:sp>
    </p:spTree>
    <p:extLst>
      <p:ext uri="{BB962C8B-B14F-4D97-AF65-F5344CB8AC3E}">
        <p14:creationId xmlns:p14="http://schemas.microsoft.com/office/powerpoint/2010/main" val="280093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7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974727" y="1102011"/>
            <a:ext cx="7886700" cy="726789"/>
          </a:xfrm>
        </p:spPr>
        <p:txBody>
          <a:bodyPr lIns="0" tIns="0" rIns="0" bIns="0" anchor="t" anchorCtr="0">
            <a:noAutofit/>
          </a:bodyPr>
          <a:lstStyle>
            <a:lvl1pPr>
              <a:lnSpc>
                <a:spcPts val="6400"/>
              </a:lnSpc>
              <a:defRPr sz="6400" b="1" spc="-300" baseline="0">
                <a:solidFill>
                  <a:schemeClr val="bg2"/>
                </a:solidFill>
              </a:defRPr>
            </a:lvl1pPr>
          </a:lstStyle>
          <a:p>
            <a:r>
              <a:rPr lang="en-US" dirty="0"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sp>
        <p:nvSpPr>
          <p:cNvPr id="10" name="Content Placeholder 9"/>
          <p:cNvSpPr>
            <a:spLocks noGrp="1"/>
          </p:cNvSpPr>
          <p:nvPr>
            <p:ph sz="quarter" idx="12" hasCustomPrompt="1"/>
          </p:nvPr>
        </p:nvSpPr>
        <p:spPr>
          <a:xfrm>
            <a:off x="974727" y="1908072"/>
            <a:ext cx="6008688" cy="638175"/>
          </a:xfrm>
        </p:spPr>
        <p:txBody>
          <a:bodyPr lIns="0" tIns="0" rIns="0" bIns="0">
            <a:normAutofit/>
          </a:bodyPr>
          <a:lstStyle>
            <a:lvl1pPr marL="0" indent="0">
              <a:lnSpc>
                <a:spcPts val="4500"/>
              </a:lnSpc>
              <a:spcBef>
                <a:spcPts val="0"/>
              </a:spcBef>
              <a:buNone/>
              <a:defRPr sz="4500" b="1" spc="-150" baseline="0">
                <a:solidFill>
                  <a:schemeClr val="bg2"/>
                </a:solidFill>
              </a:defRPr>
            </a:lvl1pPr>
          </a:lstStyle>
          <a:p>
            <a:pPr lvl="0"/>
            <a:r>
              <a:rPr lang="en-US" dirty="0" smtClean="0"/>
              <a:t>HEADING 2</a:t>
            </a:r>
            <a:endParaRPr lang="en-GB" dirty="0"/>
          </a:p>
        </p:txBody>
      </p:sp>
    </p:spTree>
    <p:extLst>
      <p:ext uri="{BB962C8B-B14F-4D97-AF65-F5344CB8AC3E}">
        <p14:creationId xmlns:p14="http://schemas.microsoft.com/office/powerpoint/2010/main" val="132220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1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408605" y="480551"/>
            <a:ext cx="3453744" cy="394135"/>
          </a:xfrm>
        </p:spPr>
        <p:txBody>
          <a:bodyPr lIns="0" tIns="0" rIns="0" bIns="0" anchor="t" anchorCtr="0">
            <a:noAutofit/>
          </a:bodyPr>
          <a:lstStyle>
            <a:lvl1pPr>
              <a:lnSpc>
                <a:spcPts val="2000"/>
              </a:lnSpc>
              <a:defRPr sz="2200" b="1" spc="-110" baseline="0">
                <a:solidFill>
                  <a:schemeClr val="bg1"/>
                </a:solidFill>
              </a:defRPr>
            </a:lvl1pPr>
          </a:lstStyle>
          <a:p>
            <a:r>
              <a:rPr lang="en-US" dirty="0" smtClean="0"/>
              <a:t>HEADING </a:t>
            </a:r>
            <a:br>
              <a:rPr lang="en-US" dirty="0" smtClean="0"/>
            </a:br>
            <a:r>
              <a:rPr lang="en-US" dirty="0" err="1"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spTree>
    <p:extLst>
      <p:ext uri="{BB962C8B-B14F-4D97-AF65-F5344CB8AC3E}">
        <p14:creationId xmlns:p14="http://schemas.microsoft.com/office/powerpoint/2010/main" val="37780508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408605" y="480551"/>
            <a:ext cx="3453744" cy="394135"/>
          </a:xfrm>
        </p:spPr>
        <p:txBody>
          <a:bodyPr lIns="0" tIns="0" rIns="0" bIns="0" anchor="t" anchorCtr="0">
            <a:noAutofit/>
          </a:bodyPr>
          <a:lstStyle>
            <a:lvl1pPr>
              <a:lnSpc>
                <a:spcPts val="2000"/>
              </a:lnSpc>
              <a:defRPr sz="2200" b="1" spc="-110" baseline="0">
                <a:solidFill>
                  <a:schemeClr val="bg1"/>
                </a:solidFill>
              </a:defRPr>
            </a:lvl1pPr>
          </a:lstStyle>
          <a:p>
            <a:r>
              <a:rPr lang="en-US" dirty="0" smtClean="0"/>
              <a:t>HEADING </a:t>
            </a:r>
            <a:br>
              <a:rPr lang="en-US" dirty="0" smtClean="0"/>
            </a:br>
            <a:r>
              <a:rPr lang="en-US" dirty="0" err="1"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grpSp>
        <p:nvGrpSpPr>
          <p:cNvPr id="7" name="Group 4"/>
          <p:cNvGrpSpPr>
            <a:grpSpLocks noChangeAspect="1"/>
          </p:cNvGrpSpPr>
          <p:nvPr userDrawn="1"/>
        </p:nvGrpSpPr>
        <p:grpSpPr bwMode="auto">
          <a:xfrm>
            <a:off x="7777683" y="6336825"/>
            <a:ext cx="1006679" cy="301654"/>
            <a:chOff x="0" y="1297"/>
            <a:chExt cx="5760" cy="1726"/>
          </a:xfrm>
        </p:grpSpPr>
        <p:sp>
          <p:nvSpPr>
            <p:cNvPr id="8" name="Freeform 5"/>
            <p:cNvSpPr>
              <a:spLocks/>
            </p:cNvSpPr>
            <p:nvPr userDrawn="1"/>
          </p:nvSpPr>
          <p:spPr bwMode="auto">
            <a:xfrm>
              <a:off x="4544" y="1686"/>
              <a:ext cx="532" cy="956"/>
            </a:xfrm>
            <a:custGeom>
              <a:avLst/>
              <a:gdLst>
                <a:gd name="T0" fmla="*/ 126 w 126"/>
                <a:gd name="T1" fmla="*/ 87 h 226"/>
                <a:gd name="T2" fmla="*/ 80 w 126"/>
                <a:gd name="T3" fmla="*/ 87 h 226"/>
                <a:gd name="T4" fmla="*/ 80 w 126"/>
                <a:gd name="T5" fmla="*/ 163 h 226"/>
                <a:gd name="T6" fmla="*/ 106 w 126"/>
                <a:gd name="T7" fmla="*/ 189 h 226"/>
                <a:gd name="T8" fmla="*/ 123 w 126"/>
                <a:gd name="T9" fmla="*/ 188 h 226"/>
                <a:gd name="T10" fmla="*/ 126 w 126"/>
                <a:gd name="T11" fmla="*/ 222 h 226"/>
                <a:gd name="T12" fmla="*/ 87 w 126"/>
                <a:gd name="T13" fmla="*/ 226 h 226"/>
                <a:gd name="T14" fmla="*/ 27 w 126"/>
                <a:gd name="T15" fmla="*/ 176 h 226"/>
                <a:gd name="T16" fmla="*/ 27 w 126"/>
                <a:gd name="T17" fmla="*/ 87 h 226"/>
                <a:gd name="T18" fmla="*/ 0 w 126"/>
                <a:gd name="T19" fmla="*/ 87 h 226"/>
                <a:gd name="T20" fmla="*/ 0 w 126"/>
                <a:gd name="T21" fmla="*/ 53 h 226"/>
                <a:gd name="T22" fmla="*/ 27 w 126"/>
                <a:gd name="T23" fmla="*/ 53 h 226"/>
                <a:gd name="T24" fmla="*/ 27 w 126"/>
                <a:gd name="T25" fmla="*/ 15 h 226"/>
                <a:gd name="T26" fmla="*/ 80 w 126"/>
                <a:gd name="T27" fmla="*/ 0 h 226"/>
                <a:gd name="T28" fmla="*/ 80 w 126"/>
                <a:gd name="T29" fmla="*/ 53 h 226"/>
                <a:gd name="T30" fmla="*/ 126 w 126"/>
                <a:gd name="T31" fmla="*/ 53 h 226"/>
                <a:gd name="T32" fmla="*/ 126 w 1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26">
                  <a:moveTo>
                    <a:pt x="126" y="87"/>
                  </a:moveTo>
                  <a:cubicBezTo>
                    <a:pt x="80" y="87"/>
                    <a:pt x="80" y="87"/>
                    <a:pt x="80" y="87"/>
                  </a:cubicBezTo>
                  <a:cubicBezTo>
                    <a:pt x="80" y="163"/>
                    <a:pt x="80" y="163"/>
                    <a:pt x="80" y="163"/>
                  </a:cubicBezTo>
                  <a:cubicBezTo>
                    <a:pt x="80" y="185"/>
                    <a:pt x="92" y="189"/>
                    <a:pt x="106" y="189"/>
                  </a:cubicBezTo>
                  <a:cubicBezTo>
                    <a:pt x="112" y="189"/>
                    <a:pt x="117" y="188"/>
                    <a:pt x="123" y="188"/>
                  </a:cubicBezTo>
                  <a:cubicBezTo>
                    <a:pt x="126" y="222"/>
                    <a:pt x="126" y="222"/>
                    <a:pt x="126" y="222"/>
                  </a:cubicBezTo>
                  <a:cubicBezTo>
                    <a:pt x="114" y="224"/>
                    <a:pt x="98" y="226"/>
                    <a:pt x="87" y="226"/>
                  </a:cubicBezTo>
                  <a:cubicBezTo>
                    <a:pt x="56" y="226"/>
                    <a:pt x="27" y="215"/>
                    <a:pt x="27" y="176"/>
                  </a:cubicBezTo>
                  <a:cubicBezTo>
                    <a:pt x="27" y="87"/>
                    <a:pt x="27" y="87"/>
                    <a:pt x="27" y="87"/>
                  </a:cubicBezTo>
                  <a:cubicBezTo>
                    <a:pt x="0" y="87"/>
                    <a:pt x="0" y="87"/>
                    <a:pt x="0" y="87"/>
                  </a:cubicBezTo>
                  <a:cubicBezTo>
                    <a:pt x="0" y="53"/>
                    <a:pt x="0" y="53"/>
                    <a:pt x="0" y="53"/>
                  </a:cubicBezTo>
                  <a:cubicBezTo>
                    <a:pt x="27" y="53"/>
                    <a:pt x="27" y="53"/>
                    <a:pt x="27" y="53"/>
                  </a:cubicBezTo>
                  <a:cubicBezTo>
                    <a:pt x="27" y="15"/>
                    <a:pt x="27" y="15"/>
                    <a:pt x="27" y="15"/>
                  </a:cubicBezTo>
                  <a:cubicBezTo>
                    <a:pt x="80" y="0"/>
                    <a:pt x="80" y="0"/>
                    <a:pt x="80" y="0"/>
                  </a:cubicBezTo>
                  <a:cubicBezTo>
                    <a:pt x="80" y="53"/>
                    <a:pt x="80" y="53"/>
                    <a:pt x="80" y="53"/>
                  </a:cubicBezTo>
                  <a:cubicBezTo>
                    <a:pt x="126" y="53"/>
                    <a:pt x="126" y="53"/>
                    <a:pt x="126" y="53"/>
                  </a:cubicBezTo>
                  <a:lnTo>
                    <a:pt x="126" y="87"/>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9" name="Freeform 6"/>
            <p:cNvSpPr>
              <a:spLocks/>
            </p:cNvSpPr>
            <p:nvPr userDrawn="1"/>
          </p:nvSpPr>
          <p:spPr bwMode="auto">
            <a:xfrm>
              <a:off x="3788" y="1893"/>
              <a:ext cx="688" cy="737"/>
            </a:xfrm>
            <a:custGeom>
              <a:avLst/>
              <a:gdLst>
                <a:gd name="T0" fmla="*/ 163 w 163"/>
                <a:gd name="T1" fmla="*/ 174 h 174"/>
                <a:gd name="T2" fmla="*/ 110 w 163"/>
                <a:gd name="T3" fmla="*/ 174 h 174"/>
                <a:gd name="T4" fmla="*/ 110 w 163"/>
                <a:gd name="T5" fmla="*/ 64 h 174"/>
                <a:gd name="T6" fmla="*/ 86 w 163"/>
                <a:gd name="T7" fmla="*/ 40 h 174"/>
                <a:gd name="T8" fmla="*/ 53 w 163"/>
                <a:gd name="T9" fmla="*/ 54 h 174"/>
                <a:gd name="T10" fmla="*/ 53 w 163"/>
                <a:gd name="T11" fmla="*/ 174 h 174"/>
                <a:gd name="T12" fmla="*/ 0 w 163"/>
                <a:gd name="T13" fmla="*/ 174 h 174"/>
                <a:gd name="T14" fmla="*/ 0 w 163"/>
                <a:gd name="T15" fmla="*/ 4 h 174"/>
                <a:gd name="T16" fmla="*/ 52 w 163"/>
                <a:gd name="T17" fmla="*/ 4 h 174"/>
                <a:gd name="T18" fmla="*/ 52 w 163"/>
                <a:gd name="T19" fmla="*/ 19 h 174"/>
                <a:gd name="T20" fmla="*/ 110 w 163"/>
                <a:gd name="T21" fmla="*/ 0 h 174"/>
                <a:gd name="T22" fmla="*/ 163 w 163"/>
                <a:gd name="T23" fmla="*/ 53 h 174"/>
                <a:gd name="T24" fmla="*/ 163 w 163"/>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4">
                  <a:moveTo>
                    <a:pt x="163" y="174"/>
                  </a:moveTo>
                  <a:cubicBezTo>
                    <a:pt x="110" y="174"/>
                    <a:pt x="110" y="174"/>
                    <a:pt x="110" y="174"/>
                  </a:cubicBezTo>
                  <a:cubicBezTo>
                    <a:pt x="110" y="64"/>
                    <a:pt x="110" y="64"/>
                    <a:pt x="110" y="64"/>
                  </a:cubicBezTo>
                  <a:cubicBezTo>
                    <a:pt x="110" y="48"/>
                    <a:pt x="104" y="40"/>
                    <a:pt x="86" y="40"/>
                  </a:cubicBezTo>
                  <a:cubicBezTo>
                    <a:pt x="72" y="40"/>
                    <a:pt x="63" y="46"/>
                    <a:pt x="53" y="54"/>
                  </a:cubicBezTo>
                  <a:cubicBezTo>
                    <a:pt x="53" y="174"/>
                    <a:pt x="53" y="174"/>
                    <a:pt x="53" y="174"/>
                  </a:cubicBezTo>
                  <a:cubicBezTo>
                    <a:pt x="0" y="174"/>
                    <a:pt x="0" y="174"/>
                    <a:pt x="0" y="174"/>
                  </a:cubicBezTo>
                  <a:cubicBezTo>
                    <a:pt x="0" y="4"/>
                    <a:pt x="0" y="4"/>
                    <a:pt x="0" y="4"/>
                  </a:cubicBezTo>
                  <a:cubicBezTo>
                    <a:pt x="52" y="4"/>
                    <a:pt x="52" y="4"/>
                    <a:pt x="52" y="4"/>
                  </a:cubicBezTo>
                  <a:cubicBezTo>
                    <a:pt x="52" y="19"/>
                    <a:pt x="52" y="19"/>
                    <a:pt x="52" y="19"/>
                  </a:cubicBezTo>
                  <a:cubicBezTo>
                    <a:pt x="69" y="7"/>
                    <a:pt x="89" y="0"/>
                    <a:pt x="110" y="0"/>
                  </a:cubicBezTo>
                  <a:cubicBezTo>
                    <a:pt x="144" y="0"/>
                    <a:pt x="163" y="21"/>
                    <a:pt x="163" y="53"/>
                  </a:cubicBezTo>
                  <a:lnTo>
                    <a:pt x="163"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0" name="Freeform 7"/>
            <p:cNvSpPr>
              <a:spLocks/>
            </p:cNvSpPr>
            <p:nvPr userDrawn="1"/>
          </p:nvSpPr>
          <p:spPr bwMode="auto">
            <a:xfrm>
              <a:off x="2749" y="1297"/>
              <a:ext cx="591" cy="584"/>
            </a:xfrm>
            <a:custGeom>
              <a:avLst/>
              <a:gdLst>
                <a:gd name="T0" fmla="*/ 140 w 140"/>
                <a:gd name="T1" fmla="*/ 0 h 138"/>
                <a:gd name="T2" fmla="*/ 99 w 140"/>
                <a:gd name="T3" fmla="*/ 113 h 138"/>
                <a:gd name="T4" fmla="*/ 35 w 140"/>
                <a:gd name="T5" fmla="*/ 133 h 138"/>
                <a:gd name="T6" fmla="*/ 5 w 140"/>
                <a:gd name="T7" fmla="*/ 138 h 138"/>
                <a:gd name="T8" fmla="*/ 0 w 140"/>
                <a:gd name="T9" fmla="*/ 101 h 138"/>
                <a:gd name="T10" fmla="*/ 20 w 140"/>
                <a:gd name="T11" fmla="*/ 44 h 138"/>
                <a:gd name="T12" fmla="*/ 140 w 140"/>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40" h="138">
                  <a:moveTo>
                    <a:pt x="140" y="0"/>
                  </a:moveTo>
                  <a:cubicBezTo>
                    <a:pt x="113" y="45"/>
                    <a:pt x="125" y="86"/>
                    <a:pt x="99" y="113"/>
                  </a:cubicBezTo>
                  <a:cubicBezTo>
                    <a:pt x="78" y="134"/>
                    <a:pt x="58" y="133"/>
                    <a:pt x="35" y="133"/>
                  </a:cubicBezTo>
                  <a:cubicBezTo>
                    <a:pt x="27" y="133"/>
                    <a:pt x="12" y="134"/>
                    <a:pt x="5" y="138"/>
                  </a:cubicBezTo>
                  <a:cubicBezTo>
                    <a:pt x="2" y="126"/>
                    <a:pt x="0" y="113"/>
                    <a:pt x="0" y="101"/>
                  </a:cubicBezTo>
                  <a:cubicBezTo>
                    <a:pt x="0" y="79"/>
                    <a:pt x="5" y="60"/>
                    <a:pt x="20" y="44"/>
                  </a:cubicBezTo>
                  <a:cubicBezTo>
                    <a:pt x="50" y="15"/>
                    <a:pt x="104" y="5"/>
                    <a:pt x="140" y="0"/>
                  </a:cubicBezTo>
                </a:path>
              </a:pathLst>
            </a:custGeom>
            <a:solidFill>
              <a:srgbClr val="008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1" name="Freeform 8"/>
            <p:cNvSpPr>
              <a:spLocks/>
            </p:cNvSpPr>
            <p:nvPr userDrawn="1"/>
          </p:nvSpPr>
          <p:spPr bwMode="auto">
            <a:xfrm>
              <a:off x="1448" y="1893"/>
              <a:ext cx="685" cy="737"/>
            </a:xfrm>
            <a:custGeom>
              <a:avLst/>
              <a:gdLst>
                <a:gd name="T0" fmla="*/ 162 w 162"/>
                <a:gd name="T1" fmla="*/ 174 h 174"/>
                <a:gd name="T2" fmla="*/ 110 w 162"/>
                <a:gd name="T3" fmla="*/ 174 h 174"/>
                <a:gd name="T4" fmla="*/ 110 w 162"/>
                <a:gd name="T5" fmla="*/ 64 h 174"/>
                <a:gd name="T6" fmla="*/ 85 w 162"/>
                <a:gd name="T7" fmla="*/ 40 h 174"/>
                <a:gd name="T8" fmla="*/ 52 w 162"/>
                <a:gd name="T9" fmla="*/ 54 h 174"/>
                <a:gd name="T10" fmla="*/ 52 w 162"/>
                <a:gd name="T11" fmla="*/ 174 h 174"/>
                <a:gd name="T12" fmla="*/ 0 w 162"/>
                <a:gd name="T13" fmla="*/ 174 h 174"/>
                <a:gd name="T14" fmla="*/ 0 w 162"/>
                <a:gd name="T15" fmla="*/ 4 h 174"/>
                <a:gd name="T16" fmla="*/ 51 w 162"/>
                <a:gd name="T17" fmla="*/ 4 h 174"/>
                <a:gd name="T18" fmla="*/ 51 w 162"/>
                <a:gd name="T19" fmla="*/ 19 h 174"/>
                <a:gd name="T20" fmla="*/ 109 w 162"/>
                <a:gd name="T21" fmla="*/ 0 h 174"/>
                <a:gd name="T22" fmla="*/ 162 w 162"/>
                <a:gd name="T23" fmla="*/ 53 h 174"/>
                <a:gd name="T24" fmla="*/ 162 w 16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4">
                  <a:moveTo>
                    <a:pt x="162" y="174"/>
                  </a:moveTo>
                  <a:cubicBezTo>
                    <a:pt x="110" y="174"/>
                    <a:pt x="110" y="174"/>
                    <a:pt x="110" y="174"/>
                  </a:cubicBezTo>
                  <a:cubicBezTo>
                    <a:pt x="110" y="64"/>
                    <a:pt x="110" y="64"/>
                    <a:pt x="110" y="64"/>
                  </a:cubicBezTo>
                  <a:cubicBezTo>
                    <a:pt x="110" y="48"/>
                    <a:pt x="103" y="40"/>
                    <a:pt x="85" y="40"/>
                  </a:cubicBezTo>
                  <a:cubicBezTo>
                    <a:pt x="71" y="40"/>
                    <a:pt x="62" y="46"/>
                    <a:pt x="52" y="54"/>
                  </a:cubicBezTo>
                  <a:cubicBezTo>
                    <a:pt x="52" y="174"/>
                    <a:pt x="52" y="174"/>
                    <a:pt x="52" y="174"/>
                  </a:cubicBezTo>
                  <a:cubicBezTo>
                    <a:pt x="0" y="174"/>
                    <a:pt x="0" y="174"/>
                    <a:pt x="0" y="174"/>
                  </a:cubicBezTo>
                  <a:cubicBezTo>
                    <a:pt x="0" y="4"/>
                    <a:pt x="0" y="4"/>
                    <a:pt x="0" y="4"/>
                  </a:cubicBezTo>
                  <a:cubicBezTo>
                    <a:pt x="51" y="4"/>
                    <a:pt x="51" y="4"/>
                    <a:pt x="51" y="4"/>
                  </a:cubicBezTo>
                  <a:cubicBezTo>
                    <a:pt x="51" y="19"/>
                    <a:pt x="51" y="19"/>
                    <a:pt x="51" y="19"/>
                  </a:cubicBezTo>
                  <a:cubicBezTo>
                    <a:pt x="68" y="7"/>
                    <a:pt x="88" y="0"/>
                    <a:pt x="109" y="0"/>
                  </a:cubicBezTo>
                  <a:cubicBezTo>
                    <a:pt x="143" y="0"/>
                    <a:pt x="162" y="21"/>
                    <a:pt x="162" y="53"/>
                  </a:cubicBezTo>
                  <a:lnTo>
                    <a:pt x="162"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2" name="Freeform 9"/>
            <p:cNvSpPr>
              <a:spLocks/>
            </p:cNvSpPr>
            <p:nvPr userDrawn="1"/>
          </p:nvSpPr>
          <p:spPr bwMode="auto">
            <a:xfrm>
              <a:off x="562" y="1910"/>
              <a:ext cx="840" cy="1100"/>
            </a:xfrm>
            <a:custGeom>
              <a:avLst/>
              <a:gdLst>
                <a:gd name="T0" fmla="*/ 199 w 199"/>
                <a:gd name="T1" fmla="*/ 0 h 260"/>
                <a:gd name="T2" fmla="*/ 114 w 199"/>
                <a:gd name="T3" fmla="*/ 205 h 260"/>
                <a:gd name="T4" fmla="*/ 39 w 199"/>
                <a:gd name="T5" fmla="*/ 260 h 260"/>
                <a:gd name="T6" fmla="*/ 0 w 199"/>
                <a:gd name="T7" fmla="*/ 255 h 260"/>
                <a:gd name="T8" fmla="*/ 8 w 199"/>
                <a:gd name="T9" fmla="*/ 221 h 260"/>
                <a:gd name="T10" fmla="*/ 31 w 199"/>
                <a:gd name="T11" fmla="*/ 224 h 260"/>
                <a:gd name="T12" fmla="*/ 74 w 199"/>
                <a:gd name="T13" fmla="*/ 181 h 260"/>
                <a:gd name="T14" fmla="*/ 79 w 199"/>
                <a:gd name="T15" fmla="*/ 170 h 260"/>
                <a:gd name="T16" fmla="*/ 13 w 199"/>
                <a:gd name="T17" fmla="*/ 0 h 260"/>
                <a:gd name="T18" fmla="*/ 70 w 199"/>
                <a:gd name="T19" fmla="*/ 0 h 260"/>
                <a:gd name="T20" fmla="*/ 101 w 199"/>
                <a:gd name="T21" fmla="*/ 84 h 260"/>
                <a:gd name="T22" fmla="*/ 108 w 199"/>
                <a:gd name="T23" fmla="*/ 112 h 260"/>
                <a:gd name="T24" fmla="*/ 118 w 199"/>
                <a:gd name="T25" fmla="*/ 82 h 260"/>
                <a:gd name="T26" fmla="*/ 149 w 199"/>
                <a:gd name="T27" fmla="*/ 0 h 260"/>
                <a:gd name="T28" fmla="*/ 199 w 199"/>
                <a:gd name="T2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0">
                  <a:moveTo>
                    <a:pt x="199" y="0"/>
                  </a:moveTo>
                  <a:cubicBezTo>
                    <a:pt x="114" y="205"/>
                    <a:pt x="114" y="205"/>
                    <a:pt x="114" y="205"/>
                  </a:cubicBezTo>
                  <a:cubicBezTo>
                    <a:pt x="101" y="237"/>
                    <a:pt x="75" y="260"/>
                    <a:pt x="39" y="260"/>
                  </a:cubicBezTo>
                  <a:cubicBezTo>
                    <a:pt x="22" y="260"/>
                    <a:pt x="12" y="258"/>
                    <a:pt x="0" y="255"/>
                  </a:cubicBezTo>
                  <a:cubicBezTo>
                    <a:pt x="8" y="221"/>
                    <a:pt x="8" y="221"/>
                    <a:pt x="8" y="221"/>
                  </a:cubicBezTo>
                  <a:cubicBezTo>
                    <a:pt x="17" y="223"/>
                    <a:pt x="24" y="224"/>
                    <a:pt x="31" y="224"/>
                  </a:cubicBezTo>
                  <a:cubicBezTo>
                    <a:pt x="52" y="224"/>
                    <a:pt x="63" y="206"/>
                    <a:pt x="74" y="181"/>
                  </a:cubicBezTo>
                  <a:cubicBezTo>
                    <a:pt x="79" y="170"/>
                    <a:pt x="79" y="170"/>
                    <a:pt x="79" y="170"/>
                  </a:cubicBezTo>
                  <a:cubicBezTo>
                    <a:pt x="13" y="0"/>
                    <a:pt x="13" y="0"/>
                    <a:pt x="13" y="0"/>
                  </a:cubicBezTo>
                  <a:cubicBezTo>
                    <a:pt x="70" y="0"/>
                    <a:pt x="70" y="0"/>
                    <a:pt x="70" y="0"/>
                  </a:cubicBezTo>
                  <a:cubicBezTo>
                    <a:pt x="101" y="84"/>
                    <a:pt x="101" y="84"/>
                    <a:pt x="101" y="84"/>
                  </a:cubicBezTo>
                  <a:cubicBezTo>
                    <a:pt x="104" y="94"/>
                    <a:pt x="106" y="104"/>
                    <a:pt x="108" y="112"/>
                  </a:cubicBezTo>
                  <a:cubicBezTo>
                    <a:pt x="110" y="104"/>
                    <a:pt x="114" y="92"/>
                    <a:pt x="118" y="82"/>
                  </a:cubicBezTo>
                  <a:cubicBezTo>
                    <a:pt x="149" y="0"/>
                    <a:pt x="149" y="0"/>
                    <a:pt x="149" y="0"/>
                  </a:cubicBezTo>
                  <a:lnTo>
                    <a:pt x="199" y="0"/>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3" name="Freeform 10"/>
            <p:cNvSpPr>
              <a:spLocks/>
            </p:cNvSpPr>
            <p:nvPr userDrawn="1"/>
          </p:nvSpPr>
          <p:spPr bwMode="auto">
            <a:xfrm>
              <a:off x="0" y="1881"/>
              <a:ext cx="612" cy="761"/>
            </a:xfrm>
            <a:custGeom>
              <a:avLst/>
              <a:gdLst>
                <a:gd name="T0" fmla="*/ 145 w 145"/>
                <a:gd name="T1" fmla="*/ 122 h 180"/>
                <a:gd name="T2" fmla="*/ 70 w 145"/>
                <a:gd name="T3" fmla="*/ 180 h 180"/>
                <a:gd name="T4" fmla="*/ 0 w 145"/>
                <a:gd name="T5" fmla="*/ 166 h 180"/>
                <a:gd name="T6" fmla="*/ 15 w 145"/>
                <a:gd name="T7" fmla="*/ 132 h 180"/>
                <a:gd name="T8" fmla="*/ 63 w 145"/>
                <a:gd name="T9" fmla="*/ 143 h 180"/>
                <a:gd name="T10" fmla="*/ 92 w 145"/>
                <a:gd name="T11" fmla="*/ 127 h 180"/>
                <a:gd name="T12" fmla="*/ 80 w 145"/>
                <a:gd name="T13" fmla="*/ 114 h 180"/>
                <a:gd name="T14" fmla="*/ 44 w 145"/>
                <a:gd name="T15" fmla="*/ 105 h 180"/>
                <a:gd name="T16" fmla="*/ 5 w 145"/>
                <a:gd name="T17" fmla="*/ 57 h 180"/>
                <a:gd name="T18" fmla="*/ 75 w 145"/>
                <a:gd name="T19" fmla="*/ 0 h 180"/>
                <a:gd name="T20" fmla="*/ 135 w 145"/>
                <a:gd name="T21" fmla="*/ 8 h 180"/>
                <a:gd name="T22" fmla="*/ 121 w 145"/>
                <a:gd name="T23" fmla="*/ 42 h 180"/>
                <a:gd name="T24" fmla="*/ 82 w 145"/>
                <a:gd name="T25" fmla="*/ 35 h 180"/>
                <a:gd name="T26" fmla="*/ 58 w 145"/>
                <a:gd name="T27" fmla="*/ 49 h 180"/>
                <a:gd name="T28" fmla="*/ 68 w 145"/>
                <a:gd name="T29" fmla="*/ 61 h 180"/>
                <a:gd name="T30" fmla="*/ 101 w 145"/>
                <a:gd name="T31" fmla="*/ 69 h 180"/>
                <a:gd name="T32" fmla="*/ 145 w 145"/>
                <a:gd name="T3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80">
                  <a:moveTo>
                    <a:pt x="145" y="122"/>
                  </a:moveTo>
                  <a:cubicBezTo>
                    <a:pt x="145" y="159"/>
                    <a:pt x="111" y="180"/>
                    <a:pt x="70" y="180"/>
                  </a:cubicBezTo>
                  <a:cubicBezTo>
                    <a:pt x="44" y="180"/>
                    <a:pt x="23" y="175"/>
                    <a:pt x="0" y="166"/>
                  </a:cubicBezTo>
                  <a:cubicBezTo>
                    <a:pt x="15" y="132"/>
                    <a:pt x="15" y="132"/>
                    <a:pt x="15" y="132"/>
                  </a:cubicBezTo>
                  <a:cubicBezTo>
                    <a:pt x="28" y="137"/>
                    <a:pt x="47" y="143"/>
                    <a:pt x="63" y="143"/>
                  </a:cubicBezTo>
                  <a:cubicBezTo>
                    <a:pt x="75" y="143"/>
                    <a:pt x="92" y="142"/>
                    <a:pt x="92" y="127"/>
                  </a:cubicBezTo>
                  <a:cubicBezTo>
                    <a:pt x="92" y="120"/>
                    <a:pt x="88" y="116"/>
                    <a:pt x="80" y="114"/>
                  </a:cubicBezTo>
                  <a:cubicBezTo>
                    <a:pt x="70" y="111"/>
                    <a:pt x="54" y="108"/>
                    <a:pt x="44" y="105"/>
                  </a:cubicBezTo>
                  <a:cubicBezTo>
                    <a:pt x="23" y="99"/>
                    <a:pt x="5" y="88"/>
                    <a:pt x="5" y="57"/>
                  </a:cubicBezTo>
                  <a:cubicBezTo>
                    <a:pt x="5" y="21"/>
                    <a:pt x="35" y="0"/>
                    <a:pt x="75" y="0"/>
                  </a:cubicBezTo>
                  <a:cubicBezTo>
                    <a:pt x="102" y="0"/>
                    <a:pt x="120" y="3"/>
                    <a:pt x="135" y="8"/>
                  </a:cubicBezTo>
                  <a:cubicBezTo>
                    <a:pt x="121" y="42"/>
                    <a:pt x="121" y="42"/>
                    <a:pt x="121" y="42"/>
                  </a:cubicBezTo>
                  <a:cubicBezTo>
                    <a:pt x="115" y="39"/>
                    <a:pt x="96" y="35"/>
                    <a:pt x="82" y="35"/>
                  </a:cubicBezTo>
                  <a:cubicBezTo>
                    <a:pt x="68" y="35"/>
                    <a:pt x="58" y="40"/>
                    <a:pt x="58" y="49"/>
                  </a:cubicBezTo>
                  <a:cubicBezTo>
                    <a:pt x="58" y="53"/>
                    <a:pt x="61" y="59"/>
                    <a:pt x="68" y="61"/>
                  </a:cubicBezTo>
                  <a:cubicBezTo>
                    <a:pt x="77" y="64"/>
                    <a:pt x="90" y="67"/>
                    <a:pt x="101" y="69"/>
                  </a:cubicBezTo>
                  <a:cubicBezTo>
                    <a:pt x="123" y="74"/>
                    <a:pt x="145" y="87"/>
                    <a:pt x="145" y="12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4" name="Freeform 11"/>
            <p:cNvSpPr>
              <a:spLocks noEditPoints="1"/>
            </p:cNvSpPr>
            <p:nvPr userDrawn="1"/>
          </p:nvSpPr>
          <p:spPr bwMode="auto">
            <a:xfrm>
              <a:off x="5122" y="1893"/>
              <a:ext cx="638" cy="749"/>
            </a:xfrm>
            <a:custGeom>
              <a:avLst/>
              <a:gdLst>
                <a:gd name="T0" fmla="*/ 151 w 151"/>
                <a:gd name="T1" fmla="*/ 174 h 177"/>
                <a:gd name="T2" fmla="*/ 102 w 151"/>
                <a:gd name="T3" fmla="*/ 174 h 177"/>
                <a:gd name="T4" fmla="*/ 102 w 151"/>
                <a:gd name="T5" fmla="*/ 160 h 177"/>
                <a:gd name="T6" fmla="*/ 53 w 151"/>
                <a:gd name="T7" fmla="*/ 177 h 177"/>
                <a:gd name="T8" fmla="*/ 0 w 151"/>
                <a:gd name="T9" fmla="*/ 130 h 177"/>
                <a:gd name="T10" fmla="*/ 100 w 151"/>
                <a:gd name="T11" fmla="*/ 64 h 177"/>
                <a:gd name="T12" fmla="*/ 100 w 151"/>
                <a:gd name="T13" fmla="*/ 60 h 177"/>
                <a:gd name="T14" fmla="*/ 70 w 151"/>
                <a:gd name="T15" fmla="*/ 36 h 177"/>
                <a:gd name="T16" fmla="*/ 21 w 151"/>
                <a:gd name="T17" fmla="*/ 52 h 177"/>
                <a:gd name="T18" fmla="*/ 8 w 151"/>
                <a:gd name="T19" fmla="*/ 21 h 177"/>
                <a:gd name="T20" fmla="*/ 85 w 151"/>
                <a:gd name="T21" fmla="*/ 0 h 177"/>
                <a:gd name="T22" fmla="*/ 151 w 151"/>
                <a:gd name="T23" fmla="*/ 53 h 177"/>
                <a:gd name="T24" fmla="*/ 151 w 151"/>
                <a:gd name="T25" fmla="*/ 174 h 177"/>
                <a:gd name="T26" fmla="*/ 100 w 151"/>
                <a:gd name="T27" fmla="*/ 128 h 177"/>
                <a:gd name="T28" fmla="*/ 100 w 151"/>
                <a:gd name="T29" fmla="*/ 97 h 177"/>
                <a:gd name="T30" fmla="*/ 53 w 151"/>
                <a:gd name="T31" fmla="*/ 122 h 177"/>
                <a:gd name="T32" fmla="*/ 74 w 151"/>
                <a:gd name="T33" fmla="*/ 141 h 177"/>
                <a:gd name="T34" fmla="*/ 100 w 151"/>
                <a:gd name="T35"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77">
                  <a:moveTo>
                    <a:pt x="151" y="174"/>
                  </a:moveTo>
                  <a:cubicBezTo>
                    <a:pt x="102" y="174"/>
                    <a:pt x="102" y="174"/>
                    <a:pt x="102" y="174"/>
                  </a:cubicBezTo>
                  <a:cubicBezTo>
                    <a:pt x="102" y="160"/>
                    <a:pt x="102" y="160"/>
                    <a:pt x="102" y="160"/>
                  </a:cubicBezTo>
                  <a:cubicBezTo>
                    <a:pt x="89" y="172"/>
                    <a:pt x="72" y="177"/>
                    <a:pt x="53" y="177"/>
                  </a:cubicBezTo>
                  <a:cubicBezTo>
                    <a:pt x="22" y="177"/>
                    <a:pt x="0" y="162"/>
                    <a:pt x="0" y="130"/>
                  </a:cubicBezTo>
                  <a:cubicBezTo>
                    <a:pt x="0" y="73"/>
                    <a:pt x="56" y="65"/>
                    <a:pt x="100" y="64"/>
                  </a:cubicBezTo>
                  <a:cubicBezTo>
                    <a:pt x="100" y="60"/>
                    <a:pt x="100" y="60"/>
                    <a:pt x="100" y="60"/>
                  </a:cubicBezTo>
                  <a:cubicBezTo>
                    <a:pt x="100" y="46"/>
                    <a:pt x="95" y="36"/>
                    <a:pt x="70" y="36"/>
                  </a:cubicBezTo>
                  <a:cubicBezTo>
                    <a:pt x="53" y="36"/>
                    <a:pt x="33" y="44"/>
                    <a:pt x="21" y="52"/>
                  </a:cubicBezTo>
                  <a:cubicBezTo>
                    <a:pt x="8" y="21"/>
                    <a:pt x="8" y="21"/>
                    <a:pt x="8" y="21"/>
                  </a:cubicBezTo>
                  <a:cubicBezTo>
                    <a:pt x="30" y="8"/>
                    <a:pt x="58" y="0"/>
                    <a:pt x="85" y="0"/>
                  </a:cubicBezTo>
                  <a:cubicBezTo>
                    <a:pt x="125" y="0"/>
                    <a:pt x="151" y="19"/>
                    <a:pt x="151" y="53"/>
                  </a:cubicBezTo>
                  <a:lnTo>
                    <a:pt x="151" y="174"/>
                  </a:lnTo>
                  <a:close/>
                  <a:moveTo>
                    <a:pt x="100" y="128"/>
                  </a:moveTo>
                  <a:cubicBezTo>
                    <a:pt x="100" y="97"/>
                    <a:pt x="100" y="97"/>
                    <a:pt x="100" y="97"/>
                  </a:cubicBezTo>
                  <a:cubicBezTo>
                    <a:pt x="76" y="96"/>
                    <a:pt x="53" y="99"/>
                    <a:pt x="53" y="122"/>
                  </a:cubicBezTo>
                  <a:cubicBezTo>
                    <a:pt x="53" y="137"/>
                    <a:pt x="65" y="141"/>
                    <a:pt x="74" y="141"/>
                  </a:cubicBezTo>
                  <a:cubicBezTo>
                    <a:pt x="85" y="141"/>
                    <a:pt x="94" y="136"/>
                    <a:pt x="100" y="128"/>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5" name="Freeform 12"/>
            <p:cNvSpPr>
              <a:spLocks noEditPoints="1"/>
            </p:cNvSpPr>
            <p:nvPr userDrawn="1"/>
          </p:nvSpPr>
          <p:spPr bwMode="auto">
            <a:xfrm>
              <a:off x="2977" y="1893"/>
              <a:ext cx="714" cy="749"/>
            </a:xfrm>
            <a:custGeom>
              <a:avLst/>
              <a:gdLst>
                <a:gd name="T0" fmla="*/ 169 w 169"/>
                <a:gd name="T1" fmla="*/ 82 h 177"/>
                <a:gd name="T2" fmla="*/ 169 w 169"/>
                <a:gd name="T3" fmla="*/ 100 h 177"/>
                <a:gd name="T4" fmla="*/ 56 w 169"/>
                <a:gd name="T5" fmla="*/ 100 h 177"/>
                <a:gd name="T6" fmla="*/ 105 w 169"/>
                <a:gd name="T7" fmla="*/ 139 h 177"/>
                <a:gd name="T8" fmla="*/ 148 w 169"/>
                <a:gd name="T9" fmla="*/ 126 h 177"/>
                <a:gd name="T10" fmla="*/ 162 w 169"/>
                <a:gd name="T11" fmla="*/ 158 h 177"/>
                <a:gd name="T12" fmla="*/ 86 w 169"/>
                <a:gd name="T13" fmla="*/ 177 h 177"/>
                <a:gd name="T14" fmla="*/ 0 w 169"/>
                <a:gd name="T15" fmla="*/ 89 h 177"/>
                <a:gd name="T16" fmla="*/ 90 w 169"/>
                <a:gd name="T17" fmla="*/ 0 h 177"/>
                <a:gd name="T18" fmla="*/ 169 w 169"/>
                <a:gd name="T19" fmla="*/ 82 h 177"/>
                <a:gd name="T20" fmla="*/ 115 w 169"/>
                <a:gd name="T21" fmla="*/ 66 h 177"/>
                <a:gd name="T22" fmla="*/ 88 w 169"/>
                <a:gd name="T23" fmla="*/ 36 h 177"/>
                <a:gd name="T24" fmla="*/ 57 w 169"/>
                <a:gd name="T25" fmla="*/ 66 h 177"/>
                <a:gd name="T26" fmla="*/ 115 w 169"/>
                <a:gd name="T27" fmla="*/ 6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7">
                  <a:moveTo>
                    <a:pt x="169" y="82"/>
                  </a:moveTo>
                  <a:cubicBezTo>
                    <a:pt x="169" y="88"/>
                    <a:pt x="169" y="94"/>
                    <a:pt x="169" y="100"/>
                  </a:cubicBezTo>
                  <a:cubicBezTo>
                    <a:pt x="56" y="100"/>
                    <a:pt x="56" y="100"/>
                    <a:pt x="56" y="100"/>
                  </a:cubicBezTo>
                  <a:cubicBezTo>
                    <a:pt x="57" y="125"/>
                    <a:pt x="69" y="139"/>
                    <a:pt x="105" y="139"/>
                  </a:cubicBezTo>
                  <a:cubicBezTo>
                    <a:pt x="121" y="139"/>
                    <a:pt x="140" y="132"/>
                    <a:pt x="148" y="126"/>
                  </a:cubicBezTo>
                  <a:cubicBezTo>
                    <a:pt x="162" y="158"/>
                    <a:pt x="162" y="158"/>
                    <a:pt x="162" y="158"/>
                  </a:cubicBezTo>
                  <a:cubicBezTo>
                    <a:pt x="139" y="170"/>
                    <a:pt x="114" y="177"/>
                    <a:pt x="86" y="177"/>
                  </a:cubicBezTo>
                  <a:cubicBezTo>
                    <a:pt x="33" y="177"/>
                    <a:pt x="0" y="143"/>
                    <a:pt x="0" y="89"/>
                  </a:cubicBezTo>
                  <a:cubicBezTo>
                    <a:pt x="0" y="34"/>
                    <a:pt x="44" y="0"/>
                    <a:pt x="90" y="0"/>
                  </a:cubicBezTo>
                  <a:cubicBezTo>
                    <a:pt x="148" y="0"/>
                    <a:pt x="169" y="34"/>
                    <a:pt x="169" y="82"/>
                  </a:cubicBezTo>
                  <a:moveTo>
                    <a:pt x="115" y="66"/>
                  </a:moveTo>
                  <a:cubicBezTo>
                    <a:pt x="116" y="47"/>
                    <a:pt x="106" y="36"/>
                    <a:pt x="88" y="36"/>
                  </a:cubicBezTo>
                  <a:cubicBezTo>
                    <a:pt x="70" y="36"/>
                    <a:pt x="60" y="49"/>
                    <a:pt x="57" y="66"/>
                  </a:cubicBezTo>
                  <a:lnTo>
                    <a:pt x="115" y="66"/>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6" name="Freeform 13"/>
            <p:cNvSpPr>
              <a:spLocks noEditPoints="1"/>
            </p:cNvSpPr>
            <p:nvPr userDrawn="1"/>
          </p:nvSpPr>
          <p:spPr bwMode="auto">
            <a:xfrm>
              <a:off x="2209" y="1889"/>
              <a:ext cx="772" cy="1134"/>
            </a:xfrm>
            <a:custGeom>
              <a:avLst/>
              <a:gdLst>
                <a:gd name="T0" fmla="*/ 183 w 183"/>
                <a:gd name="T1" fmla="*/ 195 h 268"/>
                <a:gd name="T2" fmla="*/ 84 w 183"/>
                <a:gd name="T3" fmla="*/ 268 h 268"/>
                <a:gd name="T4" fmla="*/ 0 w 183"/>
                <a:gd name="T5" fmla="*/ 215 h 268"/>
                <a:gd name="T6" fmla="*/ 28 w 183"/>
                <a:gd name="T7" fmla="*/ 176 h 268"/>
                <a:gd name="T8" fmla="*/ 12 w 183"/>
                <a:gd name="T9" fmla="*/ 165 h 268"/>
                <a:gd name="T10" fmla="*/ 4 w 183"/>
                <a:gd name="T11" fmla="*/ 139 h 268"/>
                <a:gd name="T12" fmla="*/ 36 w 183"/>
                <a:gd name="T13" fmla="*/ 97 h 268"/>
                <a:gd name="T14" fmla="*/ 13 w 183"/>
                <a:gd name="T15" fmla="*/ 56 h 268"/>
                <a:gd name="T16" fmla="*/ 92 w 183"/>
                <a:gd name="T17" fmla="*/ 0 h 268"/>
                <a:gd name="T18" fmla="*/ 167 w 183"/>
                <a:gd name="T19" fmla="*/ 54 h 268"/>
                <a:gd name="T20" fmla="*/ 86 w 183"/>
                <a:gd name="T21" fmla="*/ 112 h 268"/>
                <a:gd name="T22" fmla="*/ 65 w 183"/>
                <a:gd name="T23" fmla="*/ 110 h 268"/>
                <a:gd name="T24" fmla="*/ 53 w 183"/>
                <a:gd name="T25" fmla="*/ 124 h 268"/>
                <a:gd name="T26" fmla="*/ 78 w 183"/>
                <a:gd name="T27" fmla="*/ 139 h 268"/>
                <a:gd name="T28" fmla="*/ 120 w 183"/>
                <a:gd name="T29" fmla="*/ 139 h 268"/>
                <a:gd name="T30" fmla="*/ 183 w 183"/>
                <a:gd name="T31" fmla="*/ 195 h 268"/>
                <a:gd name="T32" fmla="*/ 116 w 183"/>
                <a:gd name="T33" fmla="*/ 56 h 268"/>
                <a:gd name="T34" fmla="*/ 90 w 183"/>
                <a:gd name="T35" fmla="*/ 31 h 268"/>
                <a:gd name="T36" fmla="*/ 65 w 183"/>
                <a:gd name="T37" fmla="*/ 56 h 268"/>
                <a:gd name="T38" fmla="*/ 89 w 183"/>
                <a:gd name="T39" fmla="*/ 82 h 268"/>
                <a:gd name="T40" fmla="*/ 116 w 183"/>
                <a:gd name="T41" fmla="*/ 56 h 268"/>
                <a:gd name="T42" fmla="*/ 130 w 183"/>
                <a:gd name="T43" fmla="*/ 202 h 268"/>
                <a:gd name="T44" fmla="*/ 107 w 183"/>
                <a:gd name="T45" fmla="*/ 184 h 268"/>
                <a:gd name="T46" fmla="*/ 61 w 183"/>
                <a:gd name="T47" fmla="*/ 184 h 268"/>
                <a:gd name="T48" fmla="*/ 43 w 183"/>
                <a:gd name="T49" fmla="*/ 208 h 268"/>
                <a:gd name="T50" fmla="*/ 87 w 183"/>
                <a:gd name="T51" fmla="*/ 233 h 268"/>
                <a:gd name="T52" fmla="*/ 130 w 183"/>
                <a:gd name="T53"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68">
                  <a:moveTo>
                    <a:pt x="183" y="195"/>
                  </a:moveTo>
                  <a:cubicBezTo>
                    <a:pt x="183" y="245"/>
                    <a:pt x="133" y="268"/>
                    <a:pt x="84" y="268"/>
                  </a:cubicBezTo>
                  <a:cubicBezTo>
                    <a:pt x="42" y="268"/>
                    <a:pt x="0" y="256"/>
                    <a:pt x="0" y="215"/>
                  </a:cubicBezTo>
                  <a:cubicBezTo>
                    <a:pt x="0" y="196"/>
                    <a:pt x="17" y="183"/>
                    <a:pt x="28" y="176"/>
                  </a:cubicBezTo>
                  <a:cubicBezTo>
                    <a:pt x="22" y="173"/>
                    <a:pt x="17" y="170"/>
                    <a:pt x="12" y="165"/>
                  </a:cubicBezTo>
                  <a:cubicBezTo>
                    <a:pt x="7" y="160"/>
                    <a:pt x="4" y="152"/>
                    <a:pt x="4" y="139"/>
                  </a:cubicBezTo>
                  <a:cubicBezTo>
                    <a:pt x="4" y="122"/>
                    <a:pt x="18" y="107"/>
                    <a:pt x="36" y="97"/>
                  </a:cubicBezTo>
                  <a:cubicBezTo>
                    <a:pt x="26" y="92"/>
                    <a:pt x="13" y="83"/>
                    <a:pt x="13" y="56"/>
                  </a:cubicBezTo>
                  <a:cubicBezTo>
                    <a:pt x="13" y="19"/>
                    <a:pt x="48" y="0"/>
                    <a:pt x="92" y="0"/>
                  </a:cubicBezTo>
                  <a:cubicBezTo>
                    <a:pt x="131" y="0"/>
                    <a:pt x="167" y="9"/>
                    <a:pt x="167" y="54"/>
                  </a:cubicBezTo>
                  <a:cubicBezTo>
                    <a:pt x="167" y="97"/>
                    <a:pt x="127" y="112"/>
                    <a:pt x="86" y="112"/>
                  </a:cubicBezTo>
                  <a:cubicBezTo>
                    <a:pt x="79" y="112"/>
                    <a:pt x="72" y="111"/>
                    <a:pt x="65" y="110"/>
                  </a:cubicBezTo>
                  <a:cubicBezTo>
                    <a:pt x="61" y="112"/>
                    <a:pt x="53" y="118"/>
                    <a:pt x="53" y="124"/>
                  </a:cubicBezTo>
                  <a:cubicBezTo>
                    <a:pt x="53" y="137"/>
                    <a:pt x="70" y="139"/>
                    <a:pt x="78" y="139"/>
                  </a:cubicBezTo>
                  <a:cubicBezTo>
                    <a:pt x="120" y="139"/>
                    <a:pt x="120" y="139"/>
                    <a:pt x="120" y="139"/>
                  </a:cubicBezTo>
                  <a:cubicBezTo>
                    <a:pt x="159" y="139"/>
                    <a:pt x="183" y="158"/>
                    <a:pt x="183" y="195"/>
                  </a:cubicBezTo>
                  <a:moveTo>
                    <a:pt x="116" y="56"/>
                  </a:moveTo>
                  <a:cubicBezTo>
                    <a:pt x="116" y="42"/>
                    <a:pt x="108" y="31"/>
                    <a:pt x="90" y="31"/>
                  </a:cubicBezTo>
                  <a:cubicBezTo>
                    <a:pt x="74" y="31"/>
                    <a:pt x="65" y="44"/>
                    <a:pt x="65" y="56"/>
                  </a:cubicBezTo>
                  <a:cubicBezTo>
                    <a:pt x="65" y="71"/>
                    <a:pt x="73" y="82"/>
                    <a:pt x="89" y="82"/>
                  </a:cubicBezTo>
                  <a:cubicBezTo>
                    <a:pt x="107" y="82"/>
                    <a:pt x="116" y="71"/>
                    <a:pt x="116" y="56"/>
                  </a:cubicBezTo>
                  <a:moveTo>
                    <a:pt x="130" y="202"/>
                  </a:moveTo>
                  <a:cubicBezTo>
                    <a:pt x="130" y="189"/>
                    <a:pt x="119" y="184"/>
                    <a:pt x="107" y="184"/>
                  </a:cubicBezTo>
                  <a:cubicBezTo>
                    <a:pt x="61" y="184"/>
                    <a:pt x="61" y="184"/>
                    <a:pt x="61" y="184"/>
                  </a:cubicBezTo>
                  <a:cubicBezTo>
                    <a:pt x="54" y="188"/>
                    <a:pt x="43" y="196"/>
                    <a:pt x="43" y="208"/>
                  </a:cubicBezTo>
                  <a:cubicBezTo>
                    <a:pt x="43" y="223"/>
                    <a:pt x="63" y="233"/>
                    <a:pt x="87" y="233"/>
                  </a:cubicBezTo>
                  <a:cubicBezTo>
                    <a:pt x="112" y="233"/>
                    <a:pt x="130" y="222"/>
                    <a:pt x="130" y="20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grpSp>
      <p:sp>
        <p:nvSpPr>
          <p:cNvPr id="17" name="Text Placeholder 2"/>
          <p:cNvSpPr>
            <a:spLocks noGrp="1"/>
          </p:cNvSpPr>
          <p:nvPr>
            <p:ph type="body" sz="quarter" idx="13" hasCustomPrompt="1"/>
          </p:nvPr>
        </p:nvSpPr>
        <p:spPr>
          <a:xfrm>
            <a:off x="1116013" y="6169156"/>
            <a:ext cx="7669212" cy="180975"/>
          </a:xfrm>
        </p:spPr>
        <p:txBody>
          <a:bodyPr lIns="0" tIns="0" rIns="0" bIns="0" anchor="b" anchorCtr="0">
            <a:noAutofit/>
          </a:bodyPr>
          <a:lstStyle>
            <a:lvl1pPr marL="0" indent="0">
              <a:lnSpc>
                <a:spcPct val="100000"/>
              </a:lnSpc>
              <a:spcBef>
                <a:spcPts val="0"/>
              </a:spcBef>
              <a:buNone/>
              <a:defRPr sz="1000" b="0" spc="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Source</a:t>
            </a:r>
            <a:endParaRPr lang="en-GB" dirty="0"/>
          </a:p>
        </p:txBody>
      </p:sp>
    </p:spTree>
    <p:extLst>
      <p:ext uri="{BB962C8B-B14F-4D97-AF65-F5344CB8AC3E}">
        <p14:creationId xmlns:p14="http://schemas.microsoft.com/office/powerpoint/2010/main" val="221400304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19" name="Chart Placeholder 18"/>
          <p:cNvSpPr>
            <a:spLocks noGrp="1"/>
          </p:cNvSpPr>
          <p:nvPr>
            <p:ph type="chart" sz="quarter" idx="12"/>
          </p:nvPr>
        </p:nvSpPr>
        <p:spPr>
          <a:xfrm>
            <a:off x="680902" y="1595739"/>
            <a:ext cx="7383598" cy="4206272"/>
          </a:xfrm>
        </p:spPr>
        <p:txBody>
          <a:bodyPr>
            <a:normAutofit/>
          </a:bodyPr>
          <a:lstStyle>
            <a:lvl1pPr marL="0" indent="0">
              <a:buNone/>
              <a:defRPr sz="1200"/>
            </a:lvl1pPr>
          </a:lstStyle>
          <a:p>
            <a:endParaRPr lang="en-GB"/>
          </a:p>
        </p:txBody>
      </p:sp>
      <p:sp>
        <p:nvSpPr>
          <p:cNvPr id="4" name="Title 3"/>
          <p:cNvSpPr>
            <a:spLocks noGrp="1"/>
          </p:cNvSpPr>
          <p:nvPr>
            <p:ph type="title" hasCustomPrompt="1"/>
          </p:nvPr>
        </p:nvSpPr>
        <p:spPr>
          <a:xfrm>
            <a:off x="408604" y="480551"/>
            <a:ext cx="7820995" cy="394135"/>
          </a:xfrm>
        </p:spPr>
        <p:txBody>
          <a:bodyPr lIns="0" tIns="0" rIns="0" bIns="0" anchor="t" anchorCtr="0">
            <a:noAutofit/>
          </a:bodyPr>
          <a:lstStyle>
            <a:lvl1pPr>
              <a:lnSpc>
                <a:spcPts val="2000"/>
              </a:lnSpc>
              <a:defRPr sz="2200" b="1" spc="-110" baseline="0">
                <a:solidFill>
                  <a:schemeClr val="bg2"/>
                </a:solidFill>
              </a:defRPr>
            </a:lvl1pPr>
          </a:lstStyle>
          <a:p>
            <a:r>
              <a:rPr lang="en-GB" dirty="0"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sp>
        <p:nvSpPr>
          <p:cNvPr id="7" name="Text Placeholder 2"/>
          <p:cNvSpPr>
            <a:spLocks noGrp="1"/>
          </p:cNvSpPr>
          <p:nvPr>
            <p:ph type="body" sz="quarter" idx="13" hasCustomPrompt="1"/>
          </p:nvPr>
        </p:nvSpPr>
        <p:spPr>
          <a:xfrm>
            <a:off x="1116013" y="5984875"/>
            <a:ext cx="7669212" cy="180975"/>
          </a:xfrm>
        </p:spPr>
        <p:txBody>
          <a:bodyPr lIns="0" tIns="0" rIns="0" bIns="0" anchor="b" anchorCtr="0">
            <a:noAutofit/>
          </a:bodyPr>
          <a:lstStyle>
            <a:lvl1pPr marL="0" indent="0">
              <a:lnSpc>
                <a:spcPct val="100000"/>
              </a:lnSpc>
              <a:spcBef>
                <a:spcPts val="0"/>
              </a:spcBef>
              <a:buNone/>
              <a:defRPr sz="1000" b="0" spc="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Source</a:t>
            </a:r>
            <a:endParaRPr lang="en-GB" dirty="0"/>
          </a:p>
        </p:txBody>
      </p:sp>
    </p:spTree>
    <p:extLst>
      <p:ext uri="{BB962C8B-B14F-4D97-AF65-F5344CB8AC3E}">
        <p14:creationId xmlns:p14="http://schemas.microsoft.com/office/powerpoint/2010/main" val="15731402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703">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08604" y="480551"/>
            <a:ext cx="7511157" cy="394135"/>
          </a:xfrm>
        </p:spPr>
        <p:txBody>
          <a:bodyPr lIns="0" tIns="0" rIns="0" bIns="0" anchor="t" anchorCtr="0">
            <a:noAutofit/>
          </a:bodyPr>
          <a:lstStyle>
            <a:lvl1pPr>
              <a:lnSpc>
                <a:spcPts val="2000"/>
              </a:lnSpc>
              <a:defRPr sz="2200" b="1" spc="-110" baseline="0">
                <a:solidFill>
                  <a:schemeClr val="bg2"/>
                </a:solidFill>
              </a:defRPr>
            </a:lvl1pPr>
          </a:lstStyle>
          <a:p>
            <a:r>
              <a:rPr lang="en-GB" dirty="0" smtClean="0"/>
              <a:t>HEADING</a:t>
            </a:r>
            <a:endParaRPr lang="en-GB" dirty="0"/>
          </a:p>
        </p:txBody>
      </p:sp>
      <p:sp>
        <p:nvSpPr>
          <p:cNvPr id="7" name="Text Placeholder 2"/>
          <p:cNvSpPr>
            <a:spLocks noGrp="1"/>
          </p:cNvSpPr>
          <p:nvPr>
            <p:ph type="body" sz="quarter" idx="13" hasCustomPrompt="1"/>
          </p:nvPr>
        </p:nvSpPr>
        <p:spPr>
          <a:xfrm>
            <a:off x="1116013" y="5984875"/>
            <a:ext cx="7669212" cy="180975"/>
          </a:xfrm>
        </p:spPr>
        <p:txBody>
          <a:bodyPr lIns="0" tIns="0" rIns="0" bIns="0" anchor="b" anchorCtr="0">
            <a:noAutofit/>
          </a:bodyPr>
          <a:lstStyle>
            <a:lvl1pPr marL="0" indent="0">
              <a:lnSpc>
                <a:spcPct val="100000"/>
              </a:lnSpc>
              <a:spcBef>
                <a:spcPts val="0"/>
              </a:spcBef>
              <a:buNone/>
              <a:defRPr sz="1000" b="0" spc="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Source</a:t>
            </a:r>
            <a:endParaRPr lang="en-GB" dirty="0"/>
          </a:p>
        </p:txBody>
      </p:sp>
      <p:sp>
        <p:nvSpPr>
          <p:cNvPr id="5" name="Slide Number Placeholder 5"/>
          <p:cNvSpPr>
            <a:spLocks noGrp="1"/>
          </p:cNvSpPr>
          <p:nvPr>
            <p:ph type="sldNum" sz="quarter" idx="11"/>
          </p:nvPr>
        </p:nvSpPr>
        <p:spPr>
          <a:xfrm>
            <a:off x="241219" y="6334919"/>
            <a:ext cx="439683" cy="365125"/>
          </a:xfrm>
        </p:spPr>
        <p:txBody>
          <a:bodyPr/>
          <a:lstStyle/>
          <a:p>
            <a:fld id="{625D1D3F-BFC9-4FC7-904C-041880DD8498}" type="slidenum">
              <a:rPr lang="en-GB" smtClean="0">
                <a:solidFill>
                  <a:srgbClr val="AAB400"/>
                </a:solidFill>
              </a:rPr>
              <a:pPr/>
              <a:t>‹#›</a:t>
            </a:fld>
            <a:endParaRPr lang="en-GB" dirty="0">
              <a:solidFill>
                <a:srgbClr val="AAB400"/>
              </a:solidFill>
            </a:endParaRPr>
          </a:p>
        </p:txBody>
      </p:sp>
    </p:spTree>
    <p:extLst>
      <p:ext uri="{BB962C8B-B14F-4D97-AF65-F5344CB8AC3E}">
        <p14:creationId xmlns:p14="http://schemas.microsoft.com/office/powerpoint/2010/main" val="10424214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TEXT LARGE CONDENSED">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08604" y="480551"/>
            <a:ext cx="7511157" cy="394135"/>
          </a:xfrm>
        </p:spPr>
        <p:txBody>
          <a:bodyPr lIns="0" tIns="0" rIns="0" bIns="0" anchor="t" anchorCtr="0">
            <a:noAutofit/>
          </a:bodyPr>
          <a:lstStyle>
            <a:lvl1pPr>
              <a:lnSpc>
                <a:spcPts val="2000"/>
              </a:lnSpc>
              <a:defRPr sz="2200" b="1" spc="-110" baseline="0">
                <a:solidFill>
                  <a:schemeClr val="bg2"/>
                </a:solidFill>
              </a:defRPr>
            </a:lvl1pPr>
          </a:lstStyle>
          <a:p>
            <a:r>
              <a:rPr lang="en-GB" dirty="0"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sp>
        <p:nvSpPr>
          <p:cNvPr id="5" name="Text Placeholder 2"/>
          <p:cNvSpPr>
            <a:spLocks noGrp="1"/>
          </p:cNvSpPr>
          <p:nvPr>
            <p:ph type="body" sz="quarter" idx="13" hasCustomPrompt="1"/>
          </p:nvPr>
        </p:nvSpPr>
        <p:spPr>
          <a:xfrm>
            <a:off x="1116013" y="5984875"/>
            <a:ext cx="7669212" cy="180975"/>
          </a:xfrm>
        </p:spPr>
        <p:txBody>
          <a:bodyPr lIns="0" tIns="0" rIns="0" bIns="0" anchor="b" anchorCtr="0">
            <a:noAutofit/>
          </a:bodyPr>
          <a:lstStyle>
            <a:lvl1pPr marL="0" indent="0">
              <a:lnSpc>
                <a:spcPct val="100000"/>
              </a:lnSpc>
              <a:spcBef>
                <a:spcPts val="0"/>
              </a:spcBef>
              <a:buNone/>
              <a:defRPr sz="1000" b="0" spc="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Source</a:t>
            </a:r>
            <a:endParaRPr lang="en-GB" dirty="0"/>
          </a:p>
        </p:txBody>
      </p:sp>
      <p:sp>
        <p:nvSpPr>
          <p:cNvPr id="3" name="Text Placeholder 2"/>
          <p:cNvSpPr>
            <a:spLocks noGrp="1"/>
          </p:cNvSpPr>
          <p:nvPr>
            <p:ph type="body" sz="quarter" idx="14" hasCustomPrompt="1"/>
          </p:nvPr>
        </p:nvSpPr>
        <p:spPr>
          <a:xfrm>
            <a:off x="358775" y="1233488"/>
            <a:ext cx="7561263" cy="4370387"/>
          </a:xfrm>
        </p:spPr>
        <p:txBody>
          <a:bodyPr/>
          <a:lstStyle>
            <a:lvl1pPr>
              <a:defRPr sz="2200" baseline="0"/>
            </a:lvl1pPr>
          </a:lstStyle>
          <a:p>
            <a:pPr lvl="0"/>
            <a:r>
              <a:rPr lang="en-US" dirty="0" smtClean="0"/>
              <a:t>Condensed title and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6734360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SCLAIMER">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408604" y="480551"/>
            <a:ext cx="7511157" cy="394135"/>
          </a:xfrm>
        </p:spPr>
        <p:txBody>
          <a:bodyPr lIns="0" tIns="0" rIns="0" bIns="0" anchor="t" anchorCtr="0">
            <a:noAutofit/>
          </a:bodyPr>
          <a:lstStyle>
            <a:lvl1pPr>
              <a:lnSpc>
                <a:spcPts val="2000"/>
              </a:lnSpc>
              <a:defRPr sz="2200" b="1" spc="-110" baseline="0">
                <a:solidFill>
                  <a:schemeClr val="bg2"/>
                </a:solidFill>
              </a:defRPr>
            </a:lvl1pPr>
          </a:lstStyle>
          <a:p>
            <a:r>
              <a:rPr lang="en-GB" dirty="0"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sp>
        <p:nvSpPr>
          <p:cNvPr id="5" name="Text Placeholder 2"/>
          <p:cNvSpPr>
            <a:spLocks noGrp="1"/>
          </p:cNvSpPr>
          <p:nvPr>
            <p:ph type="body" sz="quarter" idx="13" hasCustomPrompt="1"/>
          </p:nvPr>
        </p:nvSpPr>
        <p:spPr>
          <a:xfrm>
            <a:off x="1116013" y="5984875"/>
            <a:ext cx="7669212" cy="180975"/>
          </a:xfrm>
        </p:spPr>
        <p:txBody>
          <a:bodyPr lIns="0" tIns="0" rIns="0" bIns="0" anchor="b" anchorCtr="0">
            <a:noAutofit/>
          </a:bodyPr>
          <a:lstStyle>
            <a:lvl1pPr marL="0" indent="0">
              <a:lnSpc>
                <a:spcPct val="100000"/>
              </a:lnSpc>
              <a:spcBef>
                <a:spcPts val="0"/>
              </a:spcBef>
              <a:buNone/>
              <a:defRPr sz="1000" b="0" spc="0">
                <a:solidFill>
                  <a:schemeClr val="tx1"/>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smtClean="0"/>
              <a:t>Source</a:t>
            </a:r>
            <a:endParaRPr lang="en-GB" dirty="0"/>
          </a:p>
        </p:txBody>
      </p:sp>
      <p:sp>
        <p:nvSpPr>
          <p:cNvPr id="3" name="Text Placeholder 2"/>
          <p:cNvSpPr>
            <a:spLocks noGrp="1"/>
          </p:cNvSpPr>
          <p:nvPr>
            <p:ph type="body" sz="quarter" idx="14" hasCustomPrompt="1"/>
          </p:nvPr>
        </p:nvSpPr>
        <p:spPr>
          <a:xfrm>
            <a:off x="358775" y="1233488"/>
            <a:ext cx="7560986" cy="4370387"/>
          </a:xfrm>
        </p:spPr>
        <p:txBody>
          <a:bodyPr>
            <a:normAutofit/>
          </a:bodyPr>
          <a:lstStyle>
            <a:lvl1pPr algn="just">
              <a:lnSpc>
                <a:spcPct val="150000"/>
              </a:lnSpc>
              <a:defRPr sz="1600" b="0" spc="-100" baseline="0">
                <a:solidFill>
                  <a:schemeClr val="tx1"/>
                </a:solidFill>
              </a:defRPr>
            </a:lvl1pPr>
          </a:lstStyle>
          <a:p>
            <a:pPr lvl="0"/>
            <a:r>
              <a:rPr lang="en-US" dirty="0" smtClean="0"/>
              <a:t>Condensed title and text</a:t>
            </a:r>
            <a:endParaRPr lang="en-GB" dirty="0"/>
          </a:p>
        </p:txBody>
      </p:sp>
    </p:spTree>
    <p:extLst>
      <p:ext uri="{BB962C8B-B14F-4D97-AF65-F5344CB8AC3E}">
        <p14:creationId xmlns:p14="http://schemas.microsoft.com/office/powerpoint/2010/main" val="13276520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7_Title and Content">
    <p:bg>
      <p:bgRef idx="1001">
        <a:schemeClr val="bg2"/>
      </p:bgRef>
    </p:bg>
    <p:spTree>
      <p:nvGrpSpPr>
        <p:cNvPr id="1" name=""/>
        <p:cNvGrpSpPr/>
        <p:nvPr/>
      </p:nvGrpSpPr>
      <p:grpSpPr>
        <a:xfrm>
          <a:off x="0" y="0"/>
          <a:ext cx="0" cy="0"/>
          <a:chOff x="0" y="0"/>
          <a:chExt cx="0" cy="0"/>
        </a:xfrm>
      </p:grpSpPr>
      <p:pic>
        <p:nvPicPr>
          <p:cNvPr id="5" name="Picture 3" descr="Purpose statement"/>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343025" y="3071813"/>
            <a:ext cx="6456363" cy="712787"/>
          </a:xfrm>
          <a:prstGeom prst="rect">
            <a:avLst/>
          </a:prstGeom>
          <a:noFill/>
          <a:ln w="9525">
            <a:noFill/>
            <a:miter lim="800000"/>
            <a:headEnd/>
            <a:tailEnd/>
          </a:ln>
        </p:spPr>
      </p:pic>
    </p:spTree>
    <p:extLst>
      <p:ext uri="{BB962C8B-B14F-4D97-AF65-F5344CB8AC3E}">
        <p14:creationId xmlns:p14="http://schemas.microsoft.com/office/powerpoint/2010/main" val="110966611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dirty="0" smtClean="0"/>
              <a:t>Classification: PUBLIC</a:t>
            </a:r>
            <a:endParaRPr lang="en-US" dirty="0"/>
          </a:p>
        </p:txBody>
      </p:sp>
    </p:spTree>
  </p:cSld>
  <p:clrMapOvr>
    <a:masterClrMapping/>
  </p:clrMapOvr>
  <p:transition>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5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974727" y="1284893"/>
            <a:ext cx="6680539" cy="1325563"/>
          </a:xfrm>
        </p:spPr>
        <p:txBody>
          <a:bodyPr lIns="0" tIns="0" rIns="0" bIns="0" anchor="t" anchorCtr="0">
            <a:noAutofit/>
          </a:bodyPr>
          <a:lstStyle>
            <a:lvl1pPr>
              <a:lnSpc>
                <a:spcPts val="5500"/>
              </a:lnSpc>
              <a:defRPr sz="6500" b="1" spc="-300" baseline="0">
                <a:solidFill>
                  <a:schemeClr val="bg2"/>
                </a:solidFill>
              </a:defRPr>
            </a:lvl1pPr>
          </a:lstStyle>
          <a:p>
            <a:r>
              <a:rPr lang="en-US" dirty="0" smtClean="0"/>
              <a:t>HEADING </a:t>
            </a:r>
            <a:br>
              <a:rPr lang="en-US" dirty="0" smtClean="0"/>
            </a:br>
            <a:r>
              <a:rPr lang="en-US" dirty="0" err="1" smtClean="0"/>
              <a:t>HEADING</a:t>
            </a:r>
            <a:endParaRPr lang="en-GB" dirty="0"/>
          </a:p>
        </p:txBody>
      </p:sp>
      <p:grpSp>
        <p:nvGrpSpPr>
          <p:cNvPr id="7" name="Group 4"/>
          <p:cNvGrpSpPr>
            <a:grpSpLocks noChangeAspect="1"/>
          </p:cNvGrpSpPr>
          <p:nvPr userDrawn="1"/>
        </p:nvGrpSpPr>
        <p:grpSpPr bwMode="auto">
          <a:xfrm>
            <a:off x="7777683" y="6336825"/>
            <a:ext cx="1006679" cy="301654"/>
            <a:chOff x="0" y="1297"/>
            <a:chExt cx="5760" cy="1726"/>
          </a:xfrm>
        </p:grpSpPr>
        <p:sp>
          <p:nvSpPr>
            <p:cNvPr id="8" name="Freeform 5"/>
            <p:cNvSpPr>
              <a:spLocks/>
            </p:cNvSpPr>
            <p:nvPr userDrawn="1"/>
          </p:nvSpPr>
          <p:spPr bwMode="auto">
            <a:xfrm>
              <a:off x="4544" y="1686"/>
              <a:ext cx="532" cy="956"/>
            </a:xfrm>
            <a:custGeom>
              <a:avLst/>
              <a:gdLst>
                <a:gd name="T0" fmla="*/ 126 w 126"/>
                <a:gd name="T1" fmla="*/ 87 h 226"/>
                <a:gd name="T2" fmla="*/ 80 w 126"/>
                <a:gd name="T3" fmla="*/ 87 h 226"/>
                <a:gd name="T4" fmla="*/ 80 w 126"/>
                <a:gd name="T5" fmla="*/ 163 h 226"/>
                <a:gd name="T6" fmla="*/ 106 w 126"/>
                <a:gd name="T7" fmla="*/ 189 h 226"/>
                <a:gd name="T8" fmla="*/ 123 w 126"/>
                <a:gd name="T9" fmla="*/ 188 h 226"/>
                <a:gd name="T10" fmla="*/ 126 w 126"/>
                <a:gd name="T11" fmla="*/ 222 h 226"/>
                <a:gd name="T12" fmla="*/ 87 w 126"/>
                <a:gd name="T13" fmla="*/ 226 h 226"/>
                <a:gd name="T14" fmla="*/ 27 w 126"/>
                <a:gd name="T15" fmla="*/ 176 h 226"/>
                <a:gd name="T16" fmla="*/ 27 w 126"/>
                <a:gd name="T17" fmla="*/ 87 h 226"/>
                <a:gd name="T18" fmla="*/ 0 w 126"/>
                <a:gd name="T19" fmla="*/ 87 h 226"/>
                <a:gd name="T20" fmla="*/ 0 w 126"/>
                <a:gd name="T21" fmla="*/ 53 h 226"/>
                <a:gd name="T22" fmla="*/ 27 w 126"/>
                <a:gd name="T23" fmla="*/ 53 h 226"/>
                <a:gd name="T24" fmla="*/ 27 w 126"/>
                <a:gd name="T25" fmla="*/ 15 h 226"/>
                <a:gd name="T26" fmla="*/ 80 w 126"/>
                <a:gd name="T27" fmla="*/ 0 h 226"/>
                <a:gd name="T28" fmla="*/ 80 w 126"/>
                <a:gd name="T29" fmla="*/ 53 h 226"/>
                <a:gd name="T30" fmla="*/ 126 w 126"/>
                <a:gd name="T31" fmla="*/ 53 h 226"/>
                <a:gd name="T32" fmla="*/ 126 w 1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26">
                  <a:moveTo>
                    <a:pt x="126" y="87"/>
                  </a:moveTo>
                  <a:cubicBezTo>
                    <a:pt x="80" y="87"/>
                    <a:pt x="80" y="87"/>
                    <a:pt x="80" y="87"/>
                  </a:cubicBezTo>
                  <a:cubicBezTo>
                    <a:pt x="80" y="163"/>
                    <a:pt x="80" y="163"/>
                    <a:pt x="80" y="163"/>
                  </a:cubicBezTo>
                  <a:cubicBezTo>
                    <a:pt x="80" y="185"/>
                    <a:pt x="92" y="189"/>
                    <a:pt x="106" y="189"/>
                  </a:cubicBezTo>
                  <a:cubicBezTo>
                    <a:pt x="112" y="189"/>
                    <a:pt x="117" y="188"/>
                    <a:pt x="123" y="188"/>
                  </a:cubicBezTo>
                  <a:cubicBezTo>
                    <a:pt x="126" y="222"/>
                    <a:pt x="126" y="222"/>
                    <a:pt x="126" y="222"/>
                  </a:cubicBezTo>
                  <a:cubicBezTo>
                    <a:pt x="114" y="224"/>
                    <a:pt x="98" y="226"/>
                    <a:pt x="87" y="226"/>
                  </a:cubicBezTo>
                  <a:cubicBezTo>
                    <a:pt x="56" y="226"/>
                    <a:pt x="27" y="215"/>
                    <a:pt x="27" y="176"/>
                  </a:cubicBezTo>
                  <a:cubicBezTo>
                    <a:pt x="27" y="87"/>
                    <a:pt x="27" y="87"/>
                    <a:pt x="27" y="87"/>
                  </a:cubicBezTo>
                  <a:cubicBezTo>
                    <a:pt x="0" y="87"/>
                    <a:pt x="0" y="87"/>
                    <a:pt x="0" y="87"/>
                  </a:cubicBezTo>
                  <a:cubicBezTo>
                    <a:pt x="0" y="53"/>
                    <a:pt x="0" y="53"/>
                    <a:pt x="0" y="53"/>
                  </a:cubicBezTo>
                  <a:cubicBezTo>
                    <a:pt x="27" y="53"/>
                    <a:pt x="27" y="53"/>
                    <a:pt x="27" y="53"/>
                  </a:cubicBezTo>
                  <a:cubicBezTo>
                    <a:pt x="27" y="15"/>
                    <a:pt x="27" y="15"/>
                    <a:pt x="27" y="15"/>
                  </a:cubicBezTo>
                  <a:cubicBezTo>
                    <a:pt x="80" y="0"/>
                    <a:pt x="80" y="0"/>
                    <a:pt x="80" y="0"/>
                  </a:cubicBezTo>
                  <a:cubicBezTo>
                    <a:pt x="80" y="53"/>
                    <a:pt x="80" y="53"/>
                    <a:pt x="80" y="53"/>
                  </a:cubicBezTo>
                  <a:cubicBezTo>
                    <a:pt x="126" y="53"/>
                    <a:pt x="126" y="53"/>
                    <a:pt x="126" y="53"/>
                  </a:cubicBezTo>
                  <a:lnTo>
                    <a:pt x="126" y="87"/>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9" name="Freeform 6"/>
            <p:cNvSpPr>
              <a:spLocks/>
            </p:cNvSpPr>
            <p:nvPr userDrawn="1"/>
          </p:nvSpPr>
          <p:spPr bwMode="auto">
            <a:xfrm>
              <a:off x="3788" y="1893"/>
              <a:ext cx="688" cy="737"/>
            </a:xfrm>
            <a:custGeom>
              <a:avLst/>
              <a:gdLst>
                <a:gd name="T0" fmla="*/ 163 w 163"/>
                <a:gd name="T1" fmla="*/ 174 h 174"/>
                <a:gd name="T2" fmla="*/ 110 w 163"/>
                <a:gd name="T3" fmla="*/ 174 h 174"/>
                <a:gd name="T4" fmla="*/ 110 w 163"/>
                <a:gd name="T5" fmla="*/ 64 h 174"/>
                <a:gd name="T6" fmla="*/ 86 w 163"/>
                <a:gd name="T7" fmla="*/ 40 h 174"/>
                <a:gd name="T8" fmla="*/ 53 w 163"/>
                <a:gd name="T9" fmla="*/ 54 h 174"/>
                <a:gd name="T10" fmla="*/ 53 w 163"/>
                <a:gd name="T11" fmla="*/ 174 h 174"/>
                <a:gd name="T12" fmla="*/ 0 w 163"/>
                <a:gd name="T13" fmla="*/ 174 h 174"/>
                <a:gd name="T14" fmla="*/ 0 w 163"/>
                <a:gd name="T15" fmla="*/ 4 h 174"/>
                <a:gd name="T16" fmla="*/ 52 w 163"/>
                <a:gd name="T17" fmla="*/ 4 h 174"/>
                <a:gd name="T18" fmla="*/ 52 w 163"/>
                <a:gd name="T19" fmla="*/ 19 h 174"/>
                <a:gd name="T20" fmla="*/ 110 w 163"/>
                <a:gd name="T21" fmla="*/ 0 h 174"/>
                <a:gd name="T22" fmla="*/ 163 w 163"/>
                <a:gd name="T23" fmla="*/ 53 h 174"/>
                <a:gd name="T24" fmla="*/ 163 w 163"/>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4">
                  <a:moveTo>
                    <a:pt x="163" y="174"/>
                  </a:moveTo>
                  <a:cubicBezTo>
                    <a:pt x="110" y="174"/>
                    <a:pt x="110" y="174"/>
                    <a:pt x="110" y="174"/>
                  </a:cubicBezTo>
                  <a:cubicBezTo>
                    <a:pt x="110" y="64"/>
                    <a:pt x="110" y="64"/>
                    <a:pt x="110" y="64"/>
                  </a:cubicBezTo>
                  <a:cubicBezTo>
                    <a:pt x="110" y="48"/>
                    <a:pt x="104" y="40"/>
                    <a:pt x="86" y="40"/>
                  </a:cubicBezTo>
                  <a:cubicBezTo>
                    <a:pt x="72" y="40"/>
                    <a:pt x="63" y="46"/>
                    <a:pt x="53" y="54"/>
                  </a:cubicBezTo>
                  <a:cubicBezTo>
                    <a:pt x="53" y="174"/>
                    <a:pt x="53" y="174"/>
                    <a:pt x="53" y="174"/>
                  </a:cubicBezTo>
                  <a:cubicBezTo>
                    <a:pt x="0" y="174"/>
                    <a:pt x="0" y="174"/>
                    <a:pt x="0" y="174"/>
                  </a:cubicBezTo>
                  <a:cubicBezTo>
                    <a:pt x="0" y="4"/>
                    <a:pt x="0" y="4"/>
                    <a:pt x="0" y="4"/>
                  </a:cubicBezTo>
                  <a:cubicBezTo>
                    <a:pt x="52" y="4"/>
                    <a:pt x="52" y="4"/>
                    <a:pt x="52" y="4"/>
                  </a:cubicBezTo>
                  <a:cubicBezTo>
                    <a:pt x="52" y="19"/>
                    <a:pt x="52" y="19"/>
                    <a:pt x="52" y="19"/>
                  </a:cubicBezTo>
                  <a:cubicBezTo>
                    <a:pt x="69" y="7"/>
                    <a:pt x="89" y="0"/>
                    <a:pt x="110" y="0"/>
                  </a:cubicBezTo>
                  <a:cubicBezTo>
                    <a:pt x="144" y="0"/>
                    <a:pt x="163" y="21"/>
                    <a:pt x="163" y="53"/>
                  </a:cubicBezTo>
                  <a:lnTo>
                    <a:pt x="163"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1" name="Freeform 7"/>
            <p:cNvSpPr>
              <a:spLocks/>
            </p:cNvSpPr>
            <p:nvPr userDrawn="1"/>
          </p:nvSpPr>
          <p:spPr bwMode="auto">
            <a:xfrm>
              <a:off x="2749" y="1297"/>
              <a:ext cx="591" cy="584"/>
            </a:xfrm>
            <a:custGeom>
              <a:avLst/>
              <a:gdLst>
                <a:gd name="T0" fmla="*/ 140 w 140"/>
                <a:gd name="T1" fmla="*/ 0 h 138"/>
                <a:gd name="T2" fmla="*/ 99 w 140"/>
                <a:gd name="T3" fmla="*/ 113 h 138"/>
                <a:gd name="T4" fmla="*/ 35 w 140"/>
                <a:gd name="T5" fmla="*/ 133 h 138"/>
                <a:gd name="T6" fmla="*/ 5 w 140"/>
                <a:gd name="T7" fmla="*/ 138 h 138"/>
                <a:gd name="T8" fmla="*/ 0 w 140"/>
                <a:gd name="T9" fmla="*/ 101 h 138"/>
                <a:gd name="T10" fmla="*/ 20 w 140"/>
                <a:gd name="T11" fmla="*/ 44 h 138"/>
                <a:gd name="T12" fmla="*/ 140 w 140"/>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40" h="138">
                  <a:moveTo>
                    <a:pt x="140" y="0"/>
                  </a:moveTo>
                  <a:cubicBezTo>
                    <a:pt x="113" y="45"/>
                    <a:pt x="125" y="86"/>
                    <a:pt x="99" y="113"/>
                  </a:cubicBezTo>
                  <a:cubicBezTo>
                    <a:pt x="78" y="134"/>
                    <a:pt x="58" y="133"/>
                    <a:pt x="35" y="133"/>
                  </a:cubicBezTo>
                  <a:cubicBezTo>
                    <a:pt x="27" y="133"/>
                    <a:pt x="12" y="134"/>
                    <a:pt x="5" y="138"/>
                  </a:cubicBezTo>
                  <a:cubicBezTo>
                    <a:pt x="2" y="126"/>
                    <a:pt x="0" y="113"/>
                    <a:pt x="0" y="101"/>
                  </a:cubicBezTo>
                  <a:cubicBezTo>
                    <a:pt x="0" y="79"/>
                    <a:pt x="5" y="60"/>
                    <a:pt x="20" y="44"/>
                  </a:cubicBezTo>
                  <a:cubicBezTo>
                    <a:pt x="50" y="15"/>
                    <a:pt x="104" y="5"/>
                    <a:pt x="140" y="0"/>
                  </a:cubicBezTo>
                </a:path>
              </a:pathLst>
            </a:custGeom>
            <a:solidFill>
              <a:srgbClr val="008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2" name="Freeform 8"/>
            <p:cNvSpPr>
              <a:spLocks/>
            </p:cNvSpPr>
            <p:nvPr userDrawn="1"/>
          </p:nvSpPr>
          <p:spPr bwMode="auto">
            <a:xfrm>
              <a:off x="1448" y="1893"/>
              <a:ext cx="685" cy="737"/>
            </a:xfrm>
            <a:custGeom>
              <a:avLst/>
              <a:gdLst>
                <a:gd name="T0" fmla="*/ 162 w 162"/>
                <a:gd name="T1" fmla="*/ 174 h 174"/>
                <a:gd name="T2" fmla="*/ 110 w 162"/>
                <a:gd name="T3" fmla="*/ 174 h 174"/>
                <a:gd name="T4" fmla="*/ 110 w 162"/>
                <a:gd name="T5" fmla="*/ 64 h 174"/>
                <a:gd name="T6" fmla="*/ 85 w 162"/>
                <a:gd name="T7" fmla="*/ 40 h 174"/>
                <a:gd name="T8" fmla="*/ 52 w 162"/>
                <a:gd name="T9" fmla="*/ 54 h 174"/>
                <a:gd name="T10" fmla="*/ 52 w 162"/>
                <a:gd name="T11" fmla="*/ 174 h 174"/>
                <a:gd name="T12" fmla="*/ 0 w 162"/>
                <a:gd name="T13" fmla="*/ 174 h 174"/>
                <a:gd name="T14" fmla="*/ 0 w 162"/>
                <a:gd name="T15" fmla="*/ 4 h 174"/>
                <a:gd name="T16" fmla="*/ 51 w 162"/>
                <a:gd name="T17" fmla="*/ 4 h 174"/>
                <a:gd name="T18" fmla="*/ 51 w 162"/>
                <a:gd name="T19" fmla="*/ 19 h 174"/>
                <a:gd name="T20" fmla="*/ 109 w 162"/>
                <a:gd name="T21" fmla="*/ 0 h 174"/>
                <a:gd name="T22" fmla="*/ 162 w 162"/>
                <a:gd name="T23" fmla="*/ 53 h 174"/>
                <a:gd name="T24" fmla="*/ 162 w 16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4">
                  <a:moveTo>
                    <a:pt x="162" y="174"/>
                  </a:moveTo>
                  <a:cubicBezTo>
                    <a:pt x="110" y="174"/>
                    <a:pt x="110" y="174"/>
                    <a:pt x="110" y="174"/>
                  </a:cubicBezTo>
                  <a:cubicBezTo>
                    <a:pt x="110" y="64"/>
                    <a:pt x="110" y="64"/>
                    <a:pt x="110" y="64"/>
                  </a:cubicBezTo>
                  <a:cubicBezTo>
                    <a:pt x="110" y="48"/>
                    <a:pt x="103" y="40"/>
                    <a:pt x="85" y="40"/>
                  </a:cubicBezTo>
                  <a:cubicBezTo>
                    <a:pt x="71" y="40"/>
                    <a:pt x="62" y="46"/>
                    <a:pt x="52" y="54"/>
                  </a:cubicBezTo>
                  <a:cubicBezTo>
                    <a:pt x="52" y="174"/>
                    <a:pt x="52" y="174"/>
                    <a:pt x="52" y="174"/>
                  </a:cubicBezTo>
                  <a:cubicBezTo>
                    <a:pt x="0" y="174"/>
                    <a:pt x="0" y="174"/>
                    <a:pt x="0" y="174"/>
                  </a:cubicBezTo>
                  <a:cubicBezTo>
                    <a:pt x="0" y="4"/>
                    <a:pt x="0" y="4"/>
                    <a:pt x="0" y="4"/>
                  </a:cubicBezTo>
                  <a:cubicBezTo>
                    <a:pt x="51" y="4"/>
                    <a:pt x="51" y="4"/>
                    <a:pt x="51" y="4"/>
                  </a:cubicBezTo>
                  <a:cubicBezTo>
                    <a:pt x="51" y="19"/>
                    <a:pt x="51" y="19"/>
                    <a:pt x="51" y="19"/>
                  </a:cubicBezTo>
                  <a:cubicBezTo>
                    <a:pt x="68" y="7"/>
                    <a:pt x="88" y="0"/>
                    <a:pt x="109" y="0"/>
                  </a:cubicBezTo>
                  <a:cubicBezTo>
                    <a:pt x="143" y="0"/>
                    <a:pt x="162" y="21"/>
                    <a:pt x="162" y="53"/>
                  </a:cubicBezTo>
                  <a:lnTo>
                    <a:pt x="162"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3" name="Freeform 9"/>
            <p:cNvSpPr>
              <a:spLocks/>
            </p:cNvSpPr>
            <p:nvPr userDrawn="1"/>
          </p:nvSpPr>
          <p:spPr bwMode="auto">
            <a:xfrm>
              <a:off x="562" y="1910"/>
              <a:ext cx="840" cy="1100"/>
            </a:xfrm>
            <a:custGeom>
              <a:avLst/>
              <a:gdLst>
                <a:gd name="T0" fmla="*/ 199 w 199"/>
                <a:gd name="T1" fmla="*/ 0 h 260"/>
                <a:gd name="T2" fmla="*/ 114 w 199"/>
                <a:gd name="T3" fmla="*/ 205 h 260"/>
                <a:gd name="T4" fmla="*/ 39 w 199"/>
                <a:gd name="T5" fmla="*/ 260 h 260"/>
                <a:gd name="T6" fmla="*/ 0 w 199"/>
                <a:gd name="T7" fmla="*/ 255 h 260"/>
                <a:gd name="T8" fmla="*/ 8 w 199"/>
                <a:gd name="T9" fmla="*/ 221 h 260"/>
                <a:gd name="T10" fmla="*/ 31 w 199"/>
                <a:gd name="T11" fmla="*/ 224 h 260"/>
                <a:gd name="T12" fmla="*/ 74 w 199"/>
                <a:gd name="T13" fmla="*/ 181 h 260"/>
                <a:gd name="T14" fmla="*/ 79 w 199"/>
                <a:gd name="T15" fmla="*/ 170 h 260"/>
                <a:gd name="T16" fmla="*/ 13 w 199"/>
                <a:gd name="T17" fmla="*/ 0 h 260"/>
                <a:gd name="T18" fmla="*/ 70 w 199"/>
                <a:gd name="T19" fmla="*/ 0 h 260"/>
                <a:gd name="T20" fmla="*/ 101 w 199"/>
                <a:gd name="T21" fmla="*/ 84 h 260"/>
                <a:gd name="T22" fmla="*/ 108 w 199"/>
                <a:gd name="T23" fmla="*/ 112 h 260"/>
                <a:gd name="T24" fmla="*/ 118 w 199"/>
                <a:gd name="T25" fmla="*/ 82 h 260"/>
                <a:gd name="T26" fmla="*/ 149 w 199"/>
                <a:gd name="T27" fmla="*/ 0 h 260"/>
                <a:gd name="T28" fmla="*/ 199 w 199"/>
                <a:gd name="T2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0">
                  <a:moveTo>
                    <a:pt x="199" y="0"/>
                  </a:moveTo>
                  <a:cubicBezTo>
                    <a:pt x="114" y="205"/>
                    <a:pt x="114" y="205"/>
                    <a:pt x="114" y="205"/>
                  </a:cubicBezTo>
                  <a:cubicBezTo>
                    <a:pt x="101" y="237"/>
                    <a:pt x="75" y="260"/>
                    <a:pt x="39" y="260"/>
                  </a:cubicBezTo>
                  <a:cubicBezTo>
                    <a:pt x="22" y="260"/>
                    <a:pt x="12" y="258"/>
                    <a:pt x="0" y="255"/>
                  </a:cubicBezTo>
                  <a:cubicBezTo>
                    <a:pt x="8" y="221"/>
                    <a:pt x="8" y="221"/>
                    <a:pt x="8" y="221"/>
                  </a:cubicBezTo>
                  <a:cubicBezTo>
                    <a:pt x="17" y="223"/>
                    <a:pt x="24" y="224"/>
                    <a:pt x="31" y="224"/>
                  </a:cubicBezTo>
                  <a:cubicBezTo>
                    <a:pt x="52" y="224"/>
                    <a:pt x="63" y="206"/>
                    <a:pt x="74" y="181"/>
                  </a:cubicBezTo>
                  <a:cubicBezTo>
                    <a:pt x="79" y="170"/>
                    <a:pt x="79" y="170"/>
                    <a:pt x="79" y="170"/>
                  </a:cubicBezTo>
                  <a:cubicBezTo>
                    <a:pt x="13" y="0"/>
                    <a:pt x="13" y="0"/>
                    <a:pt x="13" y="0"/>
                  </a:cubicBezTo>
                  <a:cubicBezTo>
                    <a:pt x="70" y="0"/>
                    <a:pt x="70" y="0"/>
                    <a:pt x="70" y="0"/>
                  </a:cubicBezTo>
                  <a:cubicBezTo>
                    <a:pt x="101" y="84"/>
                    <a:pt x="101" y="84"/>
                    <a:pt x="101" y="84"/>
                  </a:cubicBezTo>
                  <a:cubicBezTo>
                    <a:pt x="104" y="94"/>
                    <a:pt x="106" y="104"/>
                    <a:pt x="108" y="112"/>
                  </a:cubicBezTo>
                  <a:cubicBezTo>
                    <a:pt x="110" y="104"/>
                    <a:pt x="114" y="92"/>
                    <a:pt x="118" y="82"/>
                  </a:cubicBezTo>
                  <a:cubicBezTo>
                    <a:pt x="149" y="0"/>
                    <a:pt x="149" y="0"/>
                    <a:pt x="149" y="0"/>
                  </a:cubicBezTo>
                  <a:lnTo>
                    <a:pt x="199" y="0"/>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4" name="Freeform 10"/>
            <p:cNvSpPr>
              <a:spLocks/>
            </p:cNvSpPr>
            <p:nvPr userDrawn="1"/>
          </p:nvSpPr>
          <p:spPr bwMode="auto">
            <a:xfrm>
              <a:off x="0" y="1881"/>
              <a:ext cx="612" cy="761"/>
            </a:xfrm>
            <a:custGeom>
              <a:avLst/>
              <a:gdLst>
                <a:gd name="T0" fmla="*/ 145 w 145"/>
                <a:gd name="T1" fmla="*/ 122 h 180"/>
                <a:gd name="T2" fmla="*/ 70 w 145"/>
                <a:gd name="T3" fmla="*/ 180 h 180"/>
                <a:gd name="T4" fmla="*/ 0 w 145"/>
                <a:gd name="T5" fmla="*/ 166 h 180"/>
                <a:gd name="T6" fmla="*/ 15 w 145"/>
                <a:gd name="T7" fmla="*/ 132 h 180"/>
                <a:gd name="T8" fmla="*/ 63 w 145"/>
                <a:gd name="T9" fmla="*/ 143 h 180"/>
                <a:gd name="T10" fmla="*/ 92 w 145"/>
                <a:gd name="T11" fmla="*/ 127 h 180"/>
                <a:gd name="T12" fmla="*/ 80 w 145"/>
                <a:gd name="T13" fmla="*/ 114 h 180"/>
                <a:gd name="T14" fmla="*/ 44 w 145"/>
                <a:gd name="T15" fmla="*/ 105 h 180"/>
                <a:gd name="T16" fmla="*/ 5 w 145"/>
                <a:gd name="T17" fmla="*/ 57 h 180"/>
                <a:gd name="T18" fmla="*/ 75 w 145"/>
                <a:gd name="T19" fmla="*/ 0 h 180"/>
                <a:gd name="T20" fmla="*/ 135 w 145"/>
                <a:gd name="T21" fmla="*/ 8 h 180"/>
                <a:gd name="T22" fmla="*/ 121 w 145"/>
                <a:gd name="T23" fmla="*/ 42 h 180"/>
                <a:gd name="T24" fmla="*/ 82 w 145"/>
                <a:gd name="T25" fmla="*/ 35 h 180"/>
                <a:gd name="T26" fmla="*/ 58 w 145"/>
                <a:gd name="T27" fmla="*/ 49 h 180"/>
                <a:gd name="T28" fmla="*/ 68 w 145"/>
                <a:gd name="T29" fmla="*/ 61 h 180"/>
                <a:gd name="T30" fmla="*/ 101 w 145"/>
                <a:gd name="T31" fmla="*/ 69 h 180"/>
                <a:gd name="T32" fmla="*/ 145 w 145"/>
                <a:gd name="T3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80">
                  <a:moveTo>
                    <a:pt x="145" y="122"/>
                  </a:moveTo>
                  <a:cubicBezTo>
                    <a:pt x="145" y="159"/>
                    <a:pt x="111" y="180"/>
                    <a:pt x="70" y="180"/>
                  </a:cubicBezTo>
                  <a:cubicBezTo>
                    <a:pt x="44" y="180"/>
                    <a:pt x="23" y="175"/>
                    <a:pt x="0" y="166"/>
                  </a:cubicBezTo>
                  <a:cubicBezTo>
                    <a:pt x="15" y="132"/>
                    <a:pt x="15" y="132"/>
                    <a:pt x="15" y="132"/>
                  </a:cubicBezTo>
                  <a:cubicBezTo>
                    <a:pt x="28" y="137"/>
                    <a:pt x="47" y="143"/>
                    <a:pt x="63" y="143"/>
                  </a:cubicBezTo>
                  <a:cubicBezTo>
                    <a:pt x="75" y="143"/>
                    <a:pt x="92" y="142"/>
                    <a:pt x="92" y="127"/>
                  </a:cubicBezTo>
                  <a:cubicBezTo>
                    <a:pt x="92" y="120"/>
                    <a:pt x="88" y="116"/>
                    <a:pt x="80" y="114"/>
                  </a:cubicBezTo>
                  <a:cubicBezTo>
                    <a:pt x="70" y="111"/>
                    <a:pt x="54" y="108"/>
                    <a:pt x="44" y="105"/>
                  </a:cubicBezTo>
                  <a:cubicBezTo>
                    <a:pt x="23" y="99"/>
                    <a:pt x="5" y="88"/>
                    <a:pt x="5" y="57"/>
                  </a:cubicBezTo>
                  <a:cubicBezTo>
                    <a:pt x="5" y="21"/>
                    <a:pt x="35" y="0"/>
                    <a:pt x="75" y="0"/>
                  </a:cubicBezTo>
                  <a:cubicBezTo>
                    <a:pt x="102" y="0"/>
                    <a:pt x="120" y="3"/>
                    <a:pt x="135" y="8"/>
                  </a:cubicBezTo>
                  <a:cubicBezTo>
                    <a:pt x="121" y="42"/>
                    <a:pt x="121" y="42"/>
                    <a:pt x="121" y="42"/>
                  </a:cubicBezTo>
                  <a:cubicBezTo>
                    <a:pt x="115" y="39"/>
                    <a:pt x="96" y="35"/>
                    <a:pt x="82" y="35"/>
                  </a:cubicBezTo>
                  <a:cubicBezTo>
                    <a:pt x="68" y="35"/>
                    <a:pt x="58" y="40"/>
                    <a:pt x="58" y="49"/>
                  </a:cubicBezTo>
                  <a:cubicBezTo>
                    <a:pt x="58" y="53"/>
                    <a:pt x="61" y="59"/>
                    <a:pt x="68" y="61"/>
                  </a:cubicBezTo>
                  <a:cubicBezTo>
                    <a:pt x="77" y="64"/>
                    <a:pt x="90" y="67"/>
                    <a:pt x="101" y="69"/>
                  </a:cubicBezTo>
                  <a:cubicBezTo>
                    <a:pt x="123" y="74"/>
                    <a:pt x="145" y="87"/>
                    <a:pt x="145" y="12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5" name="Freeform 11"/>
            <p:cNvSpPr>
              <a:spLocks noEditPoints="1"/>
            </p:cNvSpPr>
            <p:nvPr userDrawn="1"/>
          </p:nvSpPr>
          <p:spPr bwMode="auto">
            <a:xfrm>
              <a:off x="5122" y="1893"/>
              <a:ext cx="638" cy="749"/>
            </a:xfrm>
            <a:custGeom>
              <a:avLst/>
              <a:gdLst>
                <a:gd name="T0" fmla="*/ 151 w 151"/>
                <a:gd name="T1" fmla="*/ 174 h 177"/>
                <a:gd name="T2" fmla="*/ 102 w 151"/>
                <a:gd name="T3" fmla="*/ 174 h 177"/>
                <a:gd name="T4" fmla="*/ 102 w 151"/>
                <a:gd name="T5" fmla="*/ 160 h 177"/>
                <a:gd name="T6" fmla="*/ 53 w 151"/>
                <a:gd name="T7" fmla="*/ 177 h 177"/>
                <a:gd name="T8" fmla="*/ 0 w 151"/>
                <a:gd name="T9" fmla="*/ 130 h 177"/>
                <a:gd name="T10" fmla="*/ 100 w 151"/>
                <a:gd name="T11" fmla="*/ 64 h 177"/>
                <a:gd name="T12" fmla="*/ 100 w 151"/>
                <a:gd name="T13" fmla="*/ 60 h 177"/>
                <a:gd name="T14" fmla="*/ 70 w 151"/>
                <a:gd name="T15" fmla="*/ 36 h 177"/>
                <a:gd name="T16" fmla="*/ 21 w 151"/>
                <a:gd name="T17" fmla="*/ 52 h 177"/>
                <a:gd name="T18" fmla="*/ 8 w 151"/>
                <a:gd name="T19" fmla="*/ 21 h 177"/>
                <a:gd name="T20" fmla="*/ 85 w 151"/>
                <a:gd name="T21" fmla="*/ 0 h 177"/>
                <a:gd name="T22" fmla="*/ 151 w 151"/>
                <a:gd name="T23" fmla="*/ 53 h 177"/>
                <a:gd name="T24" fmla="*/ 151 w 151"/>
                <a:gd name="T25" fmla="*/ 174 h 177"/>
                <a:gd name="T26" fmla="*/ 100 w 151"/>
                <a:gd name="T27" fmla="*/ 128 h 177"/>
                <a:gd name="T28" fmla="*/ 100 w 151"/>
                <a:gd name="T29" fmla="*/ 97 h 177"/>
                <a:gd name="T30" fmla="*/ 53 w 151"/>
                <a:gd name="T31" fmla="*/ 122 h 177"/>
                <a:gd name="T32" fmla="*/ 74 w 151"/>
                <a:gd name="T33" fmla="*/ 141 h 177"/>
                <a:gd name="T34" fmla="*/ 100 w 151"/>
                <a:gd name="T35"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77">
                  <a:moveTo>
                    <a:pt x="151" y="174"/>
                  </a:moveTo>
                  <a:cubicBezTo>
                    <a:pt x="102" y="174"/>
                    <a:pt x="102" y="174"/>
                    <a:pt x="102" y="174"/>
                  </a:cubicBezTo>
                  <a:cubicBezTo>
                    <a:pt x="102" y="160"/>
                    <a:pt x="102" y="160"/>
                    <a:pt x="102" y="160"/>
                  </a:cubicBezTo>
                  <a:cubicBezTo>
                    <a:pt x="89" y="172"/>
                    <a:pt x="72" y="177"/>
                    <a:pt x="53" y="177"/>
                  </a:cubicBezTo>
                  <a:cubicBezTo>
                    <a:pt x="22" y="177"/>
                    <a:pt x="0" y="162"/>
                    <a:pt x="0" y="130"/>
                  </a:cubicBezTo>
                  <a:cubicBezTo>
                    <a:pt x="0" y="73"/>
                    <a:pt x="56" y="65"/>
                    <a:pt x="100" y="64"/>
                  </a:cubicBezTo>
                  <a:cubicBezTo>
                    <a:pt x="100" y="60"/>
                    <a:pt x="100" y="60"/>
                    <a:pt x="100" y="60"/>
                  </a:cubicBezTo>
                  <a:cubicBezTo>
                    <a:pt x="100" y="46"/>
                    <a:pt x="95" y="36"/>
                    <a:pt x="70" y="36"/>
                  </a:cubicBezTo>
                  <a:cubicBezTo>
                    <a:pt x="53" y="36"/>
                    <a:pt x="33" y="44"/>
                    <a:pt x="21" y="52"/>
                  </a:cubicBezTo>
                  <a:cubicBezTo>
                    <a:pt x="8" y="21"/>
                    <a:pt x="8" y="21"/>
                    <a:pt x="8" y="21"/>
                  </a:cubicBezTo>
                  <a:cubicBezTo>
                    <a:pt x="30" y="8"/>
                    <a:pt x="58" y="0"/>
                    <a:pt x="85" y="0"/>
                  </a:cubicBezTo>
                  <a:cubicBezTo>
                    <a:pt x="125" y="0"/>
                    <a:pt x="151" y="19"/>
                    <a:pt x="151" y="53"/>
                  </a:cubicBezTo>
                  <a:lnTo>
                    <a:pt x="151" y="174"/>
                  </a:lnTo>
                  <a:close/>
                  <a:moveTo>
                    <a:pt x="100" y="128"/>
                  </a:moveTo>
                  <a:cubicBezTo>
                    <a:pt x="100" y="97"/>
                    <a:pt x="100" y="97"/>
                    <a:pt x="100" y="97"/>
                  </a:cubicBezTo>
                  <a:cubicBezTo>
                    <a:pt x="76" y="96"/>
                    <a:pt x="53" y="99"/>
                    <a:pt x="53" y="122"/>
                  </a:cubicBezTo>
                  <a:cubicBezTo>
                    <a:pt x="53" y="137"/>
                    <a:pt x="65" y="141"/>
                    <a:pt x="74" y="141"/>
                  </a:cubicBezTo>
                  <a:cubicBezTo>
                    <a:pt x="85" y="141"/>
                    <a:pt x="94" y="136"/>
                    <a:pt x="100" y="128"/>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6" name="Freeform 12"/>
            <p:cNvSpPr>
              <a:spLocks noEditPoints="1"/>
            </p:cNvSpPr>
            <p:nvPr userDrawn="1"/>
          </p:nvSpPr>
          <p:spPr bwMode="auto">
            <a:xfrm>
              <a:off x="2977" y="1893"/>
              <a:ext cx="714" cy="749"/>
            </a:xfrm>
            <a:custGeom>
              <a:avLst/>
              <a:gdLst>
                <a:gd name="T0" fmla="*/ 169 w 169"/>
                <a:gd name="T1" fmla="*/ 82 h 177"/>
                <a:gd name="T2" fmla="*/ 169 w 169"/>
                <a:gd name="T3" fmla="*/ 100 h 177"/>
                <a:gd name="T4" fmla="*/ 56 w 169"/>
                <a:gd name="T5" fmla="*/ 100 h 177"/>
                <a:gd name="T6" fmla="*/ 105 w 169"/>
                <a:gd name="T7" fmla="*/ 139 h 177"/>
                <a:gd name="T8" fmla="*/ 148 w 169"/>
                <a:gd name="T9" fmla="*/ 126 h 177"/>
                <a:gd name="T10" fmla="*/ 162 w 169"/>
                <a:gd name="T11" fmla="*/ 158 h 177"/>
                <a:gd name="T12" fmla="*/ 86 w 169"/>
                <a:gd name="T13" fmla="*/ 177 h 177"/>
                <a:gd name="T14" fmla="*/ 0 w 169"/>
                <a:gd name="T15" fmla="*/ 89 h 177"/>
                <a:gd name="T16" fmla="*/ 90 w 169"/>
                <a:gd name="T17" fmla="*/ 0 h 177"/>
                <a:gd name="T18" fmla="*/ 169 w 169"/>
                <a:gd name="T19" fmla="*/ 82 h 177"/>
                <a:gd name="T20" fmla="*/ 115 w 169"/>
                <a:gd name="T21" fmla="*/ 66 h 177"/>
                <a:gd name="T22" fmla="*/ 88 w 169"/>
                <a:gd name="T23" fmla="*/ 36 h 177"/>
                <a:gd name="T24" fmla="*/ 57 w 169"/>
                <a:gd name="T25" fmla="*/ 66 h 177"/>
                <a:gd name="T26" fmla="*/ 115 w 169"/>
                <a:gd name="T27" fmla="*/ 6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7">
                  <a:moveTo>
                    <a:pt x="169" y="82"/>
                  </a:moveTo>
                  <a:cubicBezTo>
                    <a:pt x="169" y="88"/>
                    <a:pt x="169" y="94"/>
                    <a:pt x="169" y="100"/>
                  </a:cubicBezTo>
                  <a:cubicBezTo>
                    <a:pt x="56" y="100"/>
                    <a:pt x="56" y="100"/>
                    <a:pt x="56" y="100"/>
                  </a:cubicBezTo>
                  <a:cubicBezTo>
                    <a:pt x="57" y="125"/>
                    <a:pt x="69" y="139"/>
                    <a:pt x="105" y="139"/>
                  </a:cubicBezTo>
                  <a:cubicBezTo>
                    <a:pt x="121" y="139"/>
                    <a:pt x="140" y="132"/>
                    <a:pt x="148" y="126"/>
                  </a:cubicBezTo>
                  <a:cubicBezTo>
                    <a:pt x="162" y="158"/>
                    <a:pt x="162" y="158"/>
                    <a:pt x="162" y="158"/>
                  </a:cubicBezTo>
                  <a:cubicBezTo>
                    <a:pt x="139" y="170"/>
                    <a:pt x="114" y="177"/>
                    <a:pt x="86" y="177"/>
                  </a:cubicBezTo>
                  <a:cubicBezTo>
                    <a:pt x="33" y="177"/>
                    <a:pt x="0" y="143"/>
                    <a:pt x="0" y="89"/>
                  </a:cubicBezTo>
                  <a:cubicBezTo>
                    <a:pt x="0" y="34"/>
                    <a:pt x="44" y="0"/>
                    <a:pt x="90" y="0"/>
                  </a:cubicBezTo>
                  <a:cubicBezTo>
                    <a:pt x="148" y="0"/>
                    <a:pt x="169" y="34"/>
                    <a:pt x="169" y="82"/>
                  </a:cubicBezTo>
                  <a:moveTo>
                    <a:pt x="115" y="66"/>
                  </a:moveTo>
                  <a:cubicBezTo>
                    <a:pt x="116" y="47"/>
                    <a:pt x="106" y="36"/>
                    <a:pt x="88" y="36"/>
                  </a:cubicBezTo>
                  <a:cubicBezTo>
                    <a:pt x="70" y="36"/>
                    <a:pt x="60" y="49"/>
                    <a:pt x="57" y="66"/>
                  </a:cubicBezTo>
                  <a:lnTo>
                    <a:pt x="115" y="66"/>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7" name="Freeform 13"/>
            <p:cNvSpPr>
              <a:spLocks noEditPoints="1"/>
            </p:cNvSpPr>
            <p:nvPr userDrawn="1"/>
          </p:nvSpPr>
          <p:spPr bwMode="auto">
            <a:xfrm>
              <a:off x="2209" y="1889"/>
              <a:ext cx="772" cy="1134"/>
            </a:xfrm>
            <a:custGeom>
              <a:avLst/>
              <a:gdLst>
                <a:gd name="T0" fmla="*/ 183 w 183"/>
                <a:gd name="T1" fmla="*/ 195 h 268"/>
                <a:gd name="T2" fmla="*/ 84 w 183"/>
                <a:gd name="T3" fmla="*/ 268 h 268"/>
                <a:gd name="T4" fmla="*/ 0 w 183"/>
                <a:gd name="T5" fmla="*/ 215 h 268"/>
                <a:gd name="T6" fmla="*/ 28 w 183"/>
                <a:gd name="T7" fmla="*/ 176 h 268"/>
                <a:gd name="T8" fmla="*/ 12 w 183"/>
                <a:gd name="T9" fmla="*/ 165 h 268"/>
                <a:gd name="T10" fmla="*/ 4 w 183"/>
                <a:gd name="T11" fmla="*/ 139 h 268"/>
                <a:gd name="T12" fmla="*/ 36 w 183"/>
                <a:gd name="T13" fmla="*/ 97 h 268"/>
                <a:gd name="T14" fmla="*/ 13 w 183"/>
                <a:gd name="T15" fmla="*/ 56 h 268"/>
                <a:gd name="T16" fmla="*/ 92 w 183"/>
                <a:gd name="T17" fmla="*/ 0 h 268"/>
                <a:gd name="T18" fmla="*/ 167 w 183"/>
                <a:gd name="T19" fmla="*/ 54 h 268"/>
                <a:gd name="T20" fmla="*/ 86 w 183"/>
                <a:gd name="T21" fmla="*/ 112 h 268"/>
                <a:gd name="T22" fmla="*/ 65 w 183"/>
                <a:gd name="T23" fmla="*/ 110 h 268"/>
                <a:gd name="T24" fmla="*/ 53 w 183"/>
                <a:gd name="T25" fmla="*/ 124 h 268"/>
                <a:gd name="T26" fmla="*/ 78 w 183"/>
                <a:gd name="T27" fmla="*/ 139 h 268"/>
                <a:gd name="T28" fmla="*/ 120 w 183"/>
                <a:gd name="T29" fmla="*/ 139 h 268"/>
                <a:gd name="T30" fmla="*/ 183 w 183"/>
                <a:gd name="T31" fmla="*/ 195 h 268"/>
                <a:gd name="T32" fmla="*/ 116 w 183"/>
                <a:gd name="T33" fmla="*/ 56 h 268"/>
                <a:gd name="T34" fmla="*/ 90 w 183"/>
                <a:gd name="T35" fmla="*/ 31 h 268"/>
                <a:gd name="T36" fmla="*/ 65 w 183"/>
                <a:gd name="T37" fmla="*/ 56 h 268"/>
                <a:gd name="T38" fmla="*/ 89 w 183"/>
                <a:gd name="T39" fmla="*/ 82 h 268"/>
                <a:gd name="T40" fmla="*/ 116 w 183"/>
                <a:gd name="T41" fmla="*/ 56 h 268"/>
                <a:gd name="T42" fmla="*/ 130 w 183"/>
                <a:gd name="T43" fmla="*/ 202 h 268"/>
                <a:gd name="T44" fmla="*/ 107 w 183"/>
                <a:gd name="T45" fmla="*/ 184 h 268"/>
                <a:gd name="T46" fmla="*/ 61 w 183"/>
                <a:gd name="T47" fmla="*/ 184 h 268"/>
                <a:gd name="T48" fmla="*/ 43 w 183"/>
                <a:gd name="T49" fmla="*/ 208 h 268"/>
                <a:gd name="T50" fmla="*/ 87 w 183"/>
                <a:gd name="T51" fmla="*/ 233 h 268"/>
                <a:gd name="T52" fmla="*/ 130 w 183"/>
                <a:gd name="T53"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68">
                  <a:moveTo>
                    <a:pt x="183" y="195"/>
                  </a:moveTo>
                  <a:cubicBezTo>
                    <a:pt x="183" y="245"/>
                    <a:pt x="133" y="268"/>
                    <a:pt x="84" y="268"/>
                  </a:cubicBezTo>
                  <a:cubicBezTo>
                    <a:pt x="42" y="268"/>
                    <a:pt x="0" y="256"/>
                    <a:pt x="0" y="215"/>
                  </a:cubicBezTo>
                  <a:cubicBezTo>
                    <a:pt x="0" y="196"/>
                    <a:pt x="17" y="183"/>
                    <a:pt x="28" y="176"/>
                  </a:cubicBezTo>
                  <a:cubicBezTo>
                    <a:pt x="22" y="173"/>
                    <a:pt x="17" y="170"/>
                    <a:pt x="12" y="165"/>
                  </a:cubicBezTo>
                  <a:cubicBezTo>
                    <a:pt x="7" y="160"/>
                    <a:pt x="4" y="152"/>
                    <a:pt x="4" y="139"/>
                  </a:cubicBezTo>
                  <a:cubicBezTo>
                    <a:pt x="4" y="122"/>
                    <a:pt x="18" y="107"/>
                    <a:pt x="36" y="97"/>
                  </a:cubicBezTo>
                  <a:cubicBezTo>
                    <a:pt x="26" y="92"/>
                    <a:pt x="13" y="83"/>
                    <a:pt x="13" y="56"/>
                  </a:cubicBezTo>
                  <a:cubicBezTo>
                    <a:pt x="13" y="19"/>
                    <a:pt x="48" y="0"/>
                    <a:pt x="92" y="0"/>
                  </a:cubicBezTo>
                  <a:cubicBezTo>
                    <a:pt x="131" y="0"/>
                    <a:pt x="167" y="9"/>
                    <a:pt x="167" y="54"/>
                  </a:cubicBezTo>
                  <a:cubicBezTo>
                    <a:pt x="167" y="97"/>
                    <a:pt x="127" y="112"/>
                    <a:pt x="86" y="112"/>
                  </a:cubicBezTo>
                  <a:cubicBezTo>
                    <a:pt x="79" y="112"/>
                    <a:pt x="72" y="111"/>
                    <a:pt x="65" y="110"/>
                  </a:cubicBezTo>
                  <a:cubicBezTo>
                    <a:pt x="61" y="112"/>
                    <a:pt x="53" y="118"/>
                    <a:pt x="53" y="124"/>
                  </a:cubicBezTo>
                  <a:cubicBezTo>
                    <a:pt x="53" y="137"/>
                    <a:pt x="70" y="139"/>
                    <a:pt x="78" y="139"/>
                  </a:cubicBezTo>
                  <a:cubicBezTo>
                    <a:pt x="120" y="139"/>
                    <a:pt x="120" y="139"/>
                    <a:pt x="120" y="139"/>
                  </a:cubicBezTo>
                  <a:cubicBezTo>
                    <a:pt x="159" y="139"/>
                    <a:pt x="183" y="158"/>
                    <a:pt x="183" y="195"/>
                  </a:cubicBezTo>
                  <a:moveTo>
                    <a:pt x="116" y="56"/>
                  </a:moveTo>
                  <a:cubicBezTo>
                    <a:pt x="116" y="42"/>
                    <a:pt x="108" y="31"/>
                    <a:pt x="90" y="31"/>
                  </a:cubicBezTo>
                  <a:cubicBezTo>
                    <a:pt x="74" y="31"/>
                    <a:pt x="65" y="44"/>
                    <a:pt x="65" y="56"/>
                  </a:cubicBezTo>
                  <a:cubicBezTo>
                    <a:pt x="65" y="71"/>
                    <a:pt x="73" y="82"/>
                    <a:pt x="89" y="82"/>
                  </a:cubicBezTo>
                  <a:cubicBezTo>
                    <a:pt x="107" y="82"/>
                    <a:pt x="116" y="71"/>
                    <a:pt x="116" y="56"/>
                  </a:cubicBezTo>
                  <a:moveTo>
                    <a:pt x="130" y="202"/>
                  </a:moveTo>
                  <a:cubicBezTo>
                    <a:pt x="130" y="189"/>
                    <a:pt x="119" y="184"/>
                    <a:pt x="107" y="184"/>
                  </a:cubicBezTo>
                  <a:cubicBezTo>
                    <a:pt x="61" y="184"/>
                    <a:pt x="61" y="184"/>
                    <a:pt x="61" y="184"/>
                  </a:cubicBezTo>
                  <a:cubicBezTo>
                    <a:pt x="54" y="188"/>
                    <a:pt x="43" y="196"/>
                    <a:pt x="43" y="208"/>
                  </a:cubicBezTo>
                  <a:cubicBezTo>
                    <a:pt x="43" y="223"/>
                    <a:pt x="63" y="233"/>
                    <a:pt x="87" y="233"/>
                  </a:cubicBezTo>
                  <a:cubicBezTo>
                    <a:pt x="112" y="233"/>
                    <a:pt x="130" y="222"/>
                    <a:pt x="130" y="20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grpSp>
    </p:spTree>
    <p:extLst>
      <p:ext uri="{BB962C8B-B14F-4D97-AF65-F5344CB8AC3E}">
        <p14:creationId xmlns:p14="http://schemas.microsoft.com/office/powerpoint/2010/main" val="315648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1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974727" y="1102011"/>
            <a:ext cx="7886700" cy="726789"/>
          </a:xfrm>
        </p:spPr>
        <p:txBody>
          <a:bodyPr lIns="0" tIns="0" rIns="0" bIns="0" anchor="t" anchorCtr="0">
            <a:noAutofit/>
          </a:bodyPr>
          <a:lstStyle>
            <a:lvl1pPr>
              <a:lnSpc>
                <a:spcPts val="6400"/>
              </a:lnSpc>
              <a:defRPr sz="6400" b="1" spc="-300" baseline="0">
                <a:solidFill>
                  <a:schemeClr val="bg2"/>
                </a:solidFill>
              </a:defRPr>
            </a:lvl1pPr>
          </a:lstStyle>
          <a:p>
            <a:r>
              <a:rPr lang="en-US" dirty="0"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sp>
        <p:nvSpPr>
          <p:cNvPr id="10" name="Content Placeholder 9"/>
          <p:cNvSpPr>
            <a:spLocks noGrp="1"/>
          </p:cNvSpPr>
          <p:nvPr>
            <p:ph sz="quarter" idx="12" hasCustomPrompt="1"/>
          </p:nvPr>
        </p:nvSpPr>
        <p:spPr>
          <a:xfrm>
            <a:off x="974727" y="1908072"/>
            <a:ext cx="6008688" cy="638175"/>
          </a:xfrm>
        </p:spPr>
        <p:txBody>
          <a:bodyPr lIns="0" tIns="0" rIns="0" bIns="0">
            <a:normAutofit/>
          </a:bodyPr>
          <a:lstStyle>
            <a:lvl1pPr marL="0" indent="0">
              <a:lnSpc>
                <a:spcPts val="4500"/>
              </a:lnSpc>
              <a:spcBef>
                <a:spcPts val="0"/>
              </a:spcBef>
              <a:buNone/>
              <a:defRPr sz="4500" b="1" spc="-150" baseline="0">
                <a:solidFill>
                  <a:schemeClr val="bg2"/>
                </a:solidFill>
              </a:defRPr>
            </a:lvl1pPr>
          </a:lstStyle>
          <a:p>
            <a:pPr lvl="0"/>
            <a:r>
              <a:rPr lang="en-US" dirty="0" smtClean="0"/>
              <a:t>HEADING 2</a:t>
            </a:r>
            <a:endParaRPr lang="en-GB" dirty="0"/>
          </a:p>
        </p:txBody>
      </p:sp>
    </p:spTree>
    <p:extLst>
      <p:ext uri="{BB962C8B-B14F-4D97-AF65-F5344CB8AC3E}">
        <p14:creationId xmlns:p14="http://schemas.microsoft.com/office/powerpoint/2010/main" val="1933825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sp>
        <p:nvSpPr>
          <p:cNvPr id="5" name="Title 3"/>
          <p:cNvSpPr txBox="1">
            <a:spLocks/>
          </p:cNvSpPr>
          <p:nvPr userDrawn="1"/>
        </p:nvSpPr>
        <p:spPr>
          <a:xfrm>
            <a:off x="974727" y="1102011"/>
            <a:ext cx="7886700" cy="726789"/>
          </a:xfrm>
          <a:prstGeom prst="rect">
            <a:avLst/>
          </a:prstGeom>
        </p:spPr>
        <p:txBody>
          <a:bodyPr vert="horz" lIns="0" tIns="0" rIns="0" bIns="0" rtlCol="0" anchor="t" anchorCtr="0">
            <a:noAutofit/>
          </a:bodyPr>
          <a:lstStyle>
            <a:lvl1pPr algn="l" defTabSz="914400" rtl="0" eaLnBrk="1" latinLnBrk="0" hangingPunct="1">
              <a:lnSpc>
                <a:spcPts val="6400"/>
              </a:lnSpc>
              <a:spcBef>
                <a:spcPct val="0"/>
              </a:spcBef>
              <a:buNone/>
              <a:defRPr sz="6400" b="1" kern="1200" spc="-300" baseline="0">
                <a:solidFill>
                  <a:schemeClr val="bg2"/>
                </a:solidFill>
                <a:latin typeface="+mj-lt"/>
                <a:ea typeface="+mj-ea"/>
                <a:cs typeface="+mj-cs"/>
              </a:defRPr>
            </a:lvl1pPr>
          </a:lstStyle>
          <a:p>
            <a:pPr fontAlgn="auto">
              <a:spcAft>
                <a:spcPts val="0"/>
              </a:spcAft>
            </a:pPr>
            <a:r>
              <a:rPr lang="en-US" dirty="0" smtClean="0">
                <a:solidFill>
                  <a:srgbClr val="FFFFFF"/>
                </a:solidFill>
              </a:rPr>
              <a:t>DAVOR PISK</a:t>
            </a:r>
            <a:endParaRPr lang="en-GB" dirty="0">
              <a:solidFill>
                <a:srgbClr val="FFFFFF"/>
              </a:solidFill>
            </a:endParaRPr>
          </a:p>
        </p:txBody>
      </p:sp>
      <p:sp>
        <p:nvSpPr>
          <p:cNvPr id="7" name="Content Placeholder 9"/>
          <p:cNvSpPr>
            <a:spLocks noGrp="1"/>
          </p:cNvSpPr>
          <p:nvPr>
            <p:ph sz="quarter" idx="12" hasCustomPrompt="1"/>
          </p:nvPr>
        </p:nvSpPr>
        <p:spPr>
          <a:xfrm>
            <a:off x="974727" y="1908072"/>
            <a:ext cx="6008688" cy="638175"/>
          </a:xfrm>
        </p:spPr>
        <p:txBody>
          <a:bodyPr lIns="0" tIns="0" rIns="0" bIns="0">
            <a:normAutofit/>
          </a:bodyPr>
          <a:lstStyle>
            <a:lvl1pPr marL="0" indent="0">
              <a:lnSpc>
                <a:spcPts val="4500"/>
              </a:lnSpc>
              <a:spcBef>
                <a:spcPts val="0"/>
              </a:spcBef>
              <a:buNone/>
              <a:defRPr sz="4500" b="1" spc="-150" baseline="0">
                <a:solidFill>
                  <a:schemeClr val="bg2"/>
                </a:solidFill>
              </a:defRPr>
            </a:lvl1pPr>
          </a:lstStyle>
          <a:p>
            <a:pPr lvl="0"/>
            <a:r>
              <a:rPr lang="en-US" dirty="0" smtClean="0"/>
              <a:t>HEADING 2</a:t>
            </a:r>
            <a:endParaRPr lang="en-GB" dirty="0"/>
          </a:p>
        </p:txBody>
      </p:sp>
    </p:spTree>
    <p:extLst>
      <p:ext uri="{BB962C8B-B14F-4D97-AF65-F5344CB8AC3E}">
        <p14:creationId xmlns:p14="http://schemas.microsoft.com/office/powerpoint/2010/main" val="5632092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408605" y="480551"/>
            <a:ext cx="7284446" cy="394135"/>
          </a:xfrm>
        </p:spPr>
        <p:txBody>
          <a:bodyPr lIns="0" tIns="0" rIns="0" bIns="0" anchor="t" anchorCtr="0">
            <a:noAutofit/>
          </a:bodyPr>
          <a:lstStyle>
            <a:lvl1pPr>
              <a:lnSpc>
                <a:spcPts val="2000"/>
              </a:lnSpc>
              <a:defRPr sz="2200" b="1" spc="-110" baseline="0">
                <a:solidFill>
                  <a:schemeClr val="bg1"/>
                </a:solidFill>
              </a:defRPr>
            </a:lvl1pPr>
          </a:lstStyle>
          <a:p>
            <a:r>
              <a:rPr lang="en-US" dirty="0" smtClean="0"/>
              <a:t>HEADING </a:t>
            </a:r>
            <a:br>
              <a:rPr lang="en-US" dirty="0" smtClean="0"/>
            </a:br>
            <a:r>
              <a:rPr lang="en-US" dirty="0" err="1"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spTree>
    <p:extLst>
      <p:ext uri="{BB962C8B-B14F-4D97-AF65-F5344CB8AC3E}">
        <p14:creationId xmlns:p14="http://schemas.microsoft.com/office/powerpoint/2010/main" val="35359804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1_Title and Content">
    <p:bg>
      <p:bgPr>
        <a:blipFill dpi="0" rotWithShape="1">
          <a:blip r:embed="rId2">
            <a:lum/>
            <a:extLst>
              <a:ext uri="{BEBA8EAE-BF5A-486C-A8C5-ECC9F3942E4B}">
                <a14:imgProps xmlns:a14="http://schemas.microsoft.com/office/drawing/2010/main">
                  <a14:imgLayer r:embed="rId3">
                    <a14:imgEffect>
                      <a14:colorTemperature colorTemp="59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408605" y="480551"/>
            <a:ext cx="7284446" cy="394135"/>
          </a:xfrm>
        </p:spPr>
        <p:txBody>
          <a:bodyPr lIns="0" tIns="0" rIns="0" bIns="0" anchor="t" anchorCtr="0">
            <a:noAutofit/>
          </a:bodyPr>
          <a:lstStyle>
            <a:lvl1pPr>
              <a:lnSpc>
                <a:spcPts val="2000"/>
              </a:lnSpc>
              <a:defRPr sz="2200" b="1" spc="-110" baseline="0">
                <a:solidFill>
                  <a:schemeClr val="bg1"/>
                </a:solidFill>
              </a:defRPr>
            </a:lvl1pPr>
          </a:lstStyle>
          <a:p>
            <a:r>
              <a:rPr lang="en-US" dirty="0" smtClean="0"/>
              <a:t>HEADING </a:t>
            </a:r>
            <a:br>
              <a:rPr lang="en-US" dirty="0" smtClean="0"/>
            </a:br>
            <a:r>
              <a:rPr lang="en-US" dirty="0" err="1"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spTree>
    <p:extLst>
      <p:ext uri="{BB962C8B-B14F-4D97-AF65-F5344CB8AC3E}">
        <p14:creationId xmlns:p14="http://schemas.microsoft.com/office/powerpoint/2010/main" val="5597404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3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408605" y="480551"/>
            <a:ext cx="3453744" cy="394135"/>
          </a:xfrm>
        </p:spPr>
        <p:txBody>
          <a:bodyPr lIns="0" tIns="0" rIns="0" bIns="0" anchor="t" anchorCtr="0">
            <a:noAutofit/>
          </a:bodyPr>
          <a:lstStyle>
            <a:lvl1pPr>
              <a:lnSpc>
                <a:spcPts val="2000"/>
              </a:lnSpc>
              <a:defRPr sz="2200" b="1" spc="-110" baseline="0">
                <a:solidFill>
                  <a:schemeClr val="bg1"/>
                </a:solidFill>
              </a:defRPr>
            </a:lvl1pPr>
          </a:lstStyle>
          <a:p>
            <a:r>
              <a:rPr lang="en-US" dirty="0" smtClean="0"/>
              <a:t>HEADING </a:t>
            </a:r>
            <a:br>
              <a:rPr lang="en-US" dirty="0" smtClean="0"/>
            </a:br>
            <a:r>
              <a:rPr lang="en-US" dirty="0" err="1"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grpSp>
        <p:nvGrpSpPr>
          <p:cNvPr id="7" name="Group 4"/>
          <p:cNvGrpSpPr>
            <a:grpSpLocks noChangeAspect="1"/>
          </p:cNvGrpSpPr>
          <p:nvPr userDrawn="1"/>
        </p:nvGrpSpPr>
        <p:grpSpPr bwMode="auto">
          <a:xfrm>
            <a:off x="7777683" y="6336825"/>
            <a:ext cx="1006679" cy="301654"/>
            <a:chOff x="0" y="1297"/>
            <a:chExt cx="5760" cy="1726"/>
          </a:xfrm>
        </p:grpSpPr>
        <p:sp>
          <p:nvSpPr>
            <p:cNvPr id="8" name="Freeform 5"/>
            <p:cNvSpPr>
              <a:spLocks/>
            </p:cNvSpPr>
            <p:nvPr userDrawn="1"/>
          </p:nvSpPr>
          <p:spPr bwMode="auto">
            <a:xfrm>
              <a:off x="4544" y="1686"/>
              <a:ext cx="532" cy="956"/>
            </a:xfrm>
            <a:custGeom>
              <a:avLst/>
              <a:gdLst>
                <a:gd name="T0" fmla="*/ 126 w 126"/>
                <a:gd name="T1" fmla="*/ 87 h 226"/>
                <a:gd name="T2" fmla="*/ 80 w 126"/>
                <a:gd name="T3" fmla="*/ 87 h 226"/>
                <a:gd name="T4" fmla="*/ 80 w 126"/>
                <a:gd name="T5" fmla="*/ 163 h 226"/>
                <a:gd name="T6" fmla="*/ 106 w 126"/>
                <a:gd name="T7" fmla="*/ 189 h 226"/>
                <a:gd name="T8" fmla="*/ 123 w 126"/>
                <a:gd name="T9" fmla="*/ 188 h 226"/>
                <a:gd name="T10" fmla="*/ 126 w 126"/>
                <a:gd name="T11" fmla="*/ 222 h 226"/>
                <a:gd name="T12" fmla="*/ 87 w 126"/>
                <a:gd name="T13" fmla="*/ 226 h 226"/>
                <a:gd name="T14" fmla="*/ 27 w 126"/>
                <a:gd name="T15" fmla="*/ 176 h 226"/>
                <a:gd name="T16" fmla="*/ 27 w 126"/>
                <a:gd name="T17" fmla="*/ 87 h 226"/>
                <a:gd name="T18" fmla="*/ 0 w 126"/>
                <a:gd name="T19" fmla="*/ 87 h 226"/>
                <a:gd name="T20" fmla="*/ 0 w 126"/>
                <a:gd name="T21" fmla="*/ 53 h 226"/>
                <a:gd name="T22" fmla="*/ 27 w 126"/>
                <a:gd name="T23" fmla="*/ 53 h 226"/>
                <a:gd name="T24" fmla="*/ 27 w 126"/>
                <a:gd name="T25" fmla="*/ 15 h 226"/>
                <a:gd name="T26" fmla="*/ 80 w 126"/>
                <a:gd name="T27" fmla="*/ 0 h 226"/>
                <a:gd name="T28" fmla="*/ 80 w 126"/>
                <a:gd name="T29" fmla="*/ 53 h 226"/>
                <a:gd name="T30" fmla="*/ 126 w 126"/>
                <a:gd name="T31" fmla="*/ 53 h 226"/>
                <a:gd name="T32" fmla="*/ 126 w 1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26">
                  <a:moveTo>
                    <a:pt x="126" y="87"/>
                  </a:moveTo>
                  <a:cubicBezTo>
                    <a:pt x="80" y="87"/>
                    <a:pt x="80" y="87"/>
                    <a:pt x="80" y="87"/>
                  </a:cubicBezTo>
                  <a:cubicBezTo>
                    <a:pt x="80" y="163"/>
                    <a:pt x="80" y="163"/>
                    <a:pt x="80" y="163"/>
                  </a:cubicBezTo>
                  <a:cubicBezTo>
                    <a:pt x="80" y="185"/>
                    <a:pt x="92" y="189"/>
                    <a:pt x="106" y="189"/>
                  </a:cubicBezTo>
                  <a:cubicBezTo>
                    <a:pt x="112" y="189"/>
                    <a:pt x="117" y="188"/>
                    <a:pt x="123" y="188"/>
                  </a:cubicBezTo>
                  <a:cubicBezTo>
                    <a:pt x="126" y="222"/>
                    <a:pt x="126" y="222"/>
                    <a:pt x="126" y="222"/>
                  </a:cubicBezTo>
                  <a:cubicBezTo>
                    <a:pt x="114" y="224"/>
                    <a:pt x="98" y="226"/>
                    <a:pt x="87" y="226"/>
                  </a:cubicBezTo>
                  <a:cubicBezTo>
                    <a:pt x="56" y="226"/>
                    <a:pt x="27" y="215"/>
                    <a:pt x="27" y="176"/>
                  </a:cubicBezTo>
                  <a:cubicBezTo>
                    <a:pt x="27" y="87"/>
                    <a:pt x="27" y="87"/>
                    <a:pt x="27" y="87"/>
                  </a:cubicBezTo>
                  <a:cubicBezTo>
                    <a:pt x="0" y="87"/>
                    <a:pt x="0" y="87"/>
                    <a:pt x="0" y="87"/>
                  </a:cubicBezTo>
                  <a:cubicBezTo>
                    <a:pt x="0" y="53"/>
                    <a:pt x="0" y="53"/>
                    <a:pt x="0" y="53"/>
                  </a:cubicBezTo>
                  <a:cubicBezTo>
                    <a:pt x="27" y="53"/>
                    <a:pt x="27" y="53"/>
                    <a:pt x="27" y="53"/>
                  </a:cubicBezTo>
                  <a:cubicBezTo>
                    <a:pt x="27" y="15"/>
                    <a:pt x="27" y="15"/>
                    <a:pt x="27" y="15"/>
                  </a:cubicBezTo>
                  <a:cubicBezTo>
                    <a:pt x="80" y="0"/>
                    <a:pt x="80" y="0"/>
                    <a:pt x="80" y="0"/>
                  </a:cubicBezTo>
                  <a:cubicBezTo>
                    <a:pt x="80" y="53"/>
                    <a:pt x="80" y="53"/>
                    <a:pt x="80" y="53"/>
                  </a:cubicBezTo>
                  <a:cubicBezTo>
                    <a:pt x="126" y="53"/>
                    <a:pt x="126" y="53"/>
                    <a:pt x="126" y="53"/>
                  </a:cubicBezTo>
                  <a:lnTo>
                    <a:pt x="126" y="87"/>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9" name="Freeform 6"/>
            <p:cNvSpPr>
              <a:spLocks/>
            </p:cNvSpPr>
            <p:nvPr userDrawn="1"/>
          </p:nvSpPr>
          <p:spPr bwMode="auto">
            <a:xfrm>
              <a:off x="3788" y="1893"/>
              <a:ext cx="688" cy="737"/>
            </a:xfrm>
            <a:custGeom>
              <a:avLst/>
              <a:gdLst>
                <a:gd name="T0" fmla="*/ 163 w 163"/>
                <a:gd name="T1" fmla="*/ 174 h 174"/>
                <a:gd name="T2" fmla="*/ 110 w 163"/>
                <a:gd name="T3" fmla="*/ 174 h 174"/>
                <a:gd name="T4" fmla="*/ 110 w 163"/>
                <a:gd name="T5" fmla="*/ 64 h 174"/>
                <a:gd name="T6" fmla="*/ 86 w 163"/>
                <a:gd name="T7" fmla="*/ 40 h 174"/>
                <a:gd name="T8" fmla="*/ 53 w 163"/>
                <a:gd name="T9" fmla="*/ 54 h 174"/>
                <a:gd name="T10" fmla="*/ 53 w 163"/>
                <a:gd name="T11" fmla="*/ 174 h 174"/>
                <a:gd name="T12" fmla="*/ 0 w 163"/>
                <a:gd name="T13" fmla="*/ 174 h 174"/>
                <a:gd name="T14" fmla="*/ 0 w 163"/>
                <a:gd name="T15" fmla="*/ 4 h 174"/>
                <a:gd name="T16" fmla="*/ 52 w 163"/>
                <a:gd name="T17" fmla="*/ 4 h 174"/>
                <a:gd name="T18" fmla="*/ 52 w 163"/>
                <a:gd name="T19" fmla="*/ 19 h 174"/>
                <a:gd name="T20" fmla="*/ 110 w 163"/>
                <a:gd name="T21" fmla="*/ 0 h 174"/>
                <a:gd name="T22" fmla="*/ 163 w 163"/>
                <a:gd name="T23" fmla="*/ 53 h 174"/>
                <a:gd name="T24" fmla="*/ 163 w 163"/>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4">
                  <a:moveTo>
                    <a:pt x="163" y="174"/>
                  </a:moveTo>
                  <a:cubicBezTo>
                    <a:pt x="110" y="174"/>
                    <a:pt x="110" y="174"/>
                    <a:pt x="110" y="174"/>
                  </a:cubicBezTo>
                  <a:cubicBezTo>
                    <a:pt x="110" y="64"/>
                    <a:pt x="110" y="64"/>
                    <a:pt x="110" y="64"/>
                  </a:cubicBezTo>
                  <a:cubicBezTo>
                    <a:pt x="110" y="48"/>
                    <a:pt x="104" y="40"/>
                    <a:pt x="86" y="40"/>
                  </a:cubicBezTo>
                  <a:cubicBezTo>
                    <a:pt x="72" y="40"/>
                    <a:pt x="63" y="46"/>
                    <a:pt x="53" y="54"/>
                  </a:cubicBezTo>
                  <a:cubicBezTo>
                    <a:pt x="53" y="174"/>
                    <a:pt x="53" y="174"/>
                    <a:pt x="53" y="174"/>
                  </a:cubicBezTo>
                  <a:cubicBezTo>
                    <a:pt x="0" y="174"/>
                    <a:pt x="0" y="174"/>
                    <a:pt x="0" y="174"/>
                  </a:cubicBezTo>
                  <a:cubicBezTo>
                    <a:pt x="0" y="4"/>
                    <a:pt x="0" y="4"/>
                    <a:pt x="0" y="4"/>
                  </a:cubicBezTo>
                  <a:cubicBezTo>
                    <a:pt x="52" y="4"/>
                    <a:pt x="52" y="4"/>
                    <a:pt x="52" y="4"/>
                  </a:cubicBezTo>
                  <a:cubicBezTo>
                    <a:pt x="52" y="19"/>
                    <a:pt x="52" y="19"/>
                    <a:pt x="52" y="19"/>
                  </a:cubicBezTo>
                  <a:cubicBezTo>
                    <a:pt x="69" y="7"/>
                    <a:pt x="89" y="0"/>
                    <a:pt x="110" y="0"/>
                  </a:cubicBezTo>
                  <a:cubicBezTo>
                    <a:pt x="144" y="0"/>
                    <a:pt x="163" y="21"/>
                    <a:pt x="163" y="53"/>
                  </a:cubicBezTo>
                  <a:lnTo>
                    <a:pt x="163"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0" name="Freeform 7"/>
            <p:cNvSpPr>
              <a:spLocks/>
            </p:cNvSpPr>
            <p:nvPr userDrawn="1"/>
          </p:nvSpPr>
          <p:spPr bwMode="auto">
            <a:xfrm>
              <a:off x="2749" y="1297"/>
              <a:ext cx="591" cy="584"/>
            </a:xfrm>
            <a:custGeom>
              <a:avLst/>
              <a:gdLst>
                <a:gd name="T0" fmla="*/ 140 w 140"/>
                <a:gd name="T1" fmla="*/ 0 h 138"/>
                <a:gd name="T2" fmla="*/ 99 w 140"/>
                <a:gd name="T3" fmla="*/ 113 h 138"/>
                <a:gd name="T4" fmla="*/ 35 w 140"/>
                <a:gd name="T5" fmla="*/ 133 h 138"/>
                <a:gd name="T6" fmla="*/ 5 w 140"/>
                <a:gd name="T7" fmla="*/ 138 h 138"/>
                <a:gd name="T8" fmla="*/ 0 w 140"/>
                <a:gd name="T9" fmla="*/ 101 h 138"/>
                <a:gd name="T10" fmla="*/ 20 w 140"/>
                <a:gd name="T11" fmla="*/ 44 h 138"/>
                <a:gd name="T12" fmla="*/ 140 w 140"/>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40" h="138">
                  <a:moveTo>
                    <a:pt x="140" y="0"/>
                  </a:moveTo>
                  <a:cubicBezTo>
                    <a:pt x="113" y="45"/>
                    <a:pt x="125" y="86"/>
                    <a:pt x="99" y="113"/>
                  </a:cubicBezTo>
                  <a:cubicBezTo>
                    <a:pt x="78" y="134"/>
                    <a:pt x="58" y="133"/>
                    <a:pt x="35" y="133"/>
                  </a:cubicBezTo>
                  <a:cubicBezTo>
                    <a:pt x="27" y="133"/>
                    <a:pt x="12" y="134"/>
                    <a:pt x="5" y="138"/>
                  </a:cubicBezTo>
                  <a:cubicBezTo>
                    <a:pt x="2" y="126"/>
                    <a:pt x="0" y="113"/>
                    <a:pt x="0" y="101"/>
                  </a:cubicBezTo>
                  <a:cubicBezTo>
                    <a:pt x="0" y="79"/>
                    <a:pt x="5" y="60"/>
                    <a:pt x="20" y="44"/>
                  </a:cubicBezTo>
                  <a:cubicBezTo>
                    <a:pt x="50" y="15"/>
                    <a:pt x="104" y="5"/>
                    <a:pt x="140" y="0"/>
                  </a:cubicBezTo>
                </a:path>
              </a:pathLst>
            </a:custGeom>
            <a:solidFill>
              <a:srgbClr val="008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1" name="Freeform 8"/>
            <p:cNvSpPr>
              <a:spLocks/>
            </p:cNvSpPr>
            <p:nvPr userDrawn="1"/>
          </p:nvSpPr>
          <p:spPr bwMode="auto">
            <a:xfrm>
              <a:off x="1448" y="1893"/>
              <a:ext cx="685" cy="737"/>
            </a:xfrm>
            <a:custGeom>
              <a:avLst/>
              <a:gdLst>
                <a:gd name="T0" fmla="*/ 162 w 162"/>
                <a:gd name="T1" fmla="*/ 174 h 174"/>
                <a:gd name="T2" fmla="*/ 110 w 162"/>
                <a:gd name="T3" fmla="*/ 174 h 174"/>
                <a:gd name="T4" fmla="*/ 110 w 162"/>
                <a:gd name="T5" fmla="*/ 64 h 174"/>
                <a:gd name="T6" fmla="*/ 85 w 162"/>
                <a:gd name="T7" fmla="*/ 40 h 174"/>
                <a:gd name="T8" fmla="*/ 52 w 162"/>
                <a:gd name="T9" fmla="*/ 54 h 174"/>
                <a:gd name="T10" fmla="*/ 52 w 162"/>
                <a:gd name="T11" fmla="*/ 174 h 174"/>
                <a:gd name="T12" fmla="*/ 0 w 162"/>
                <a:gd name="T13" fmla="*/ 174 h 174"/>
                <a:gd name="T14" fmla="*/ 0 w 162"/>
                <a:gd name="T15" fmla="*/ 4 h 174"/>
                <a:gd name="T16" fmla="*/ 51 w 162"/>
                <a:gd name="T17" fmla="*/ 4 h 174"/>
                <a:gd name="T18" fmla="*/ 51 w 162"/>
                <a:gd name="T19" fmla="*/ 19 h 174"/>
                <a:gd name="T20" fmla="*/ 109 w 162"/>
                <a:gd name="T21" fmla="*/ 0 h 174"/>
                <a:gd name="T22" fmla="*/ 162 w 162"/>
                <a:gd name="T23" fmla="*/ 53 h 174"/>
                <a:gd name="T24" fmla="*/ 162 w 16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4">
                  <a:moveTo>
                    <a:pt x="162" y="174"/>
                  </a:moveTo>
                  <a:cubicBezTo>
                    <a:pt x="110" y="174"/>
                    <a:pt x="110" y="174"/>
                    <a:pt x="110" y="174"/>
                  </a:cubicBezTo>
                  <a:cubicBezTo>
                    <a:pt x="110" y="64"/>
                    <a:pt x="110" y="64"/>
                    <a:pt x="110" y="64"/>
                  </a:cubicBezTo>
                  <a:cubicBezTo>
                    <a:pt x="110" y="48"/>
                    <a:pt x="103" y="40"/>
                    <a:pt x="85" y="40"/>
                  </a:cubicBezTo>
                  <a:cubicBezTo>
                    <a:pt x="71" y="40"/>
                    <a:pt x="62" y="46"/>
                    <a:pt x="52" y="54"/>
                  </a:cubicBezTo>
                  <a:cubicBezTo>
                    <a:pt x="52" y="174"/>
                    <a:pt x="52" y="174"/>
                    <a:pt x="52" y="174"/>
                  </a:cubicBezTo>
                  <a:cubicBezTo>
                    <a:pt x="0" y="174"/>
                    <a:pt x="0" y="174"/>
                    <a:pt x="0" y="174"/>
                  </a:cubicBezTo>
                  <a:cubicBezTo>
                    <a:pt x="0" y="4"/>
                    <a:pt x="0" y="4"/>
                    <a:pt x="0" y="4"/>
                  </a:cubicBezTo>
                  <a:cubicBezTo>
                    <a:pt x="51" y="4"/>
                    <a:pt x="51" y="4"/>
                    <a:pt x="51" y="4"/>
                  </a:cubicBezTo>
                  <a:cubicBezTo>
                    <a:pt x="51" y="19"/>
                    <a:pt x="51" y="19"/>
                    <a:pt x="51" y="19"/>
                  </a:cubicBezTo>
                  <a:cubicBezTo>
                    <a:pt x="68" y="7"/>
                    <a:pt x="88" y="0"/>
                    <a:pt x="109" y="0"/>
                  </a:cubicBezTo>
                  <a:cubicBezTo>
                    <a:pt x="143" y="0"/>
                    <a:pt x="162" y="21"/>
                    <a:pt x="162" y="53"/>
                  </a:cubicBezTo>
                  <a:lnTo>
                    <a:pt x="162"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2" name="Freeform 9"/>
            <p:cNvSpPr>
              <a:spLocks/>
            </p:cNvSpPr>
            <p:nvPr userDrawn="1"/>
          </p:nvSpPr>
          <p:spPr bwMode="auto">
            <a:xfrm>
              <a:off x="562" y="1910"/>
              <a:ext cx="840" cy="1100"/>
            </a:xfrm>
            <a:custGeom>
              <a:avLst/>
              <a:gdLst>
                <a:gd name="T0" fmla="*/ 199 w 199"/>
                <a:gd name="T1" fmla="*/ 0 h 260"/>
                <a:gd name="T2" fmla="*/ 114 w 199"/>
                <a:gd name="T3" fmla="*/ 205 h 260"/>
                <a:gd name="T4" fmla="*/ 39 w 199"/>
                <a:gd name="T5" fmla="*/ 260 h 260"/>
                <a:gd name="T6" fmla="*/ 0 w 199"/>
                <a:gd name="T7" fmla="*/ 255 h 260"/>
                <a:gd name="T8" fmla="*/ 8 w 199"/>
                <a:gd name="T9" fmla="*/ 221 h 260"/>
                <a:gd name="T10" fmla="*/ 31 w 199"/>
                <a:gd name="T11" fmla="*/ 224 h 260"/>
                <a:gd name="T12" fmla="*/ 74 w 199"/>
                <a:gd name="T13" fmla="*/ 181 h 260"/>
                <a:gd name="T14" fmla="*/ 79 w 199"/>
                <a:gd name="T15" fmla="*/ 170 h 260"/>
                <a:gd name="T16" fmla="*/ 13 w 199"/>
                <a:gd name="T17" fmla="*/ 0 h 260"/>
                <a:gd name="T18" fmla="*/ 70 w 199"/>
                <a:gd name="T19" fmla="*/ 0 h 260"/>
                <a:gd name="T20" fmla="*/ 101 w 199"/>
                <a:gd name="T21" fmla="*/ 84 h 260"/>
                <a:gd name="T22" fmla="*/ 108 w 199"/>
                <a:gd name="T23" fmla="*/ 112 h 260"/>
                <a:gd name="T24" fmla="*/ 118 w 199"/>
                <a:gd name="T25" fmla="*/ 82 h 260"/>
                <a:gd name="T26" fmla="*/ 149 w 199"/>
                <a:gd name="T27" fmla="*/ 0 h 260"/>
                <a:gd name="T28" fmla="*/ 199 w 199"/>
                <a:gd name="T2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0">
                  <a:moveTo>
                    <a:pt x="199" y="0"/>
                  </a:moveTo>
                  <a:cubicBezTo>
                    <a:pt x="114" y="205"/>
                    <a:pt x="114" y="205"/>
                    <a:pt x="114" y="205"/>
                  </a:cubicBezTo>
                  <a:cubicBezTo>
                    <a:pt x="101" y="237"/>
                    <a:pt x="75" y="260"/>
                    <a:pt x="39" y="260"/>
                  </a:cubicBezTo>
                  <a:cubicBezTo>
                    <a:pt x="22" y="260"/>
                    <a:pt x="12" y="258"/>
                    <a:pt x="0" y="255"/>
                  </a:cubicBezTo>
                  <a:cubicBezTo>
                    <a:pt x="8" y="221"/>
                    <a:pt x="8" y="221"/>
                    <a:pt x="8" y="221"/>
                  </a:cubicBezTo>
                  <a:cubicBezTo>
                    <a:pt x="17" y="223"/>
                    <a:pt x="24" y="224"/>
                    <a:pt x="31" y="224"/>
                  </a:cubicBezTo>
                  <a:cubicBezTo>
                    <a:pt x="52" y="224"/>
                    <a:pt x="63" y="206"/>
                    <a:pt x="74" y="181"/>
                  </a:cubicBezTo>
                  <a:cubicBezTo>
                    <a:pt x="79" y="170"/>
                    <a:pt x="79" y="170"/>
                    <a:pt x="79" y="170"/>
                  </a:cubicBezTo>
                  <a:cubicBezTo>
                    <a:pt x="13" y="0"/>
                    <a:pt x="13" y="0"/>
                    <a:pt x="13" y="0"/>
                  </a:cubicBezTo>
                  <a:cubicBezTo>
                    <a:pt x="70" y="0"/>
                    <a:pt x="70" y="0"/>
                    <a:pt x="70" y="0"/>
                  </a:cubicBezTo>
                  <a:cubicBezTo>
                    <a:pt x="101" y="84"/>
                    <a:pt x="101" y="84"/>
                    <a:pt x="101" y="84"/>
                  </a:cubicBezTo>
                  <a:cubicBezTo>
                    <a:pt x="104" y="94"/>
                    <a:pt x="106" y="104"/>
                    <a:pt x="108" y="112"/>
                  </a:cubicBezTo>
                  <a:cubicBezTo>
                    <a:pt x="110" y="104"/>
                    <a:pt x="114" y="92"/>
                    <a:pt x="118" y="82"/>
                  </a:cubicBezTo>
                  <a:cubicBezTo>
                    <a:pt x="149" y="0"/>
                    <a:pt x="149" y="0"/>
                    <a:pt x="149" y="0"/>
                  </a:cubicBezTo>
                  <a:lnTo>
                    <a:pt x="199" y="0"/>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3" name="Freeform 10"/>
            <p:cNvSpPr>
              <a:spLocks/>
            </p:cNvSpPr>
            <p:nvPr userDrawn="1"/>
          </p:nvSpPr>
          <p:spPr bwMode="auto">
            <a:xfrm>
              <a:off x="0" y="1881"/>
              <a:ext cx="612" cy="761"/>
            </a:xfrm>
            <a:custGeom>
              <a:avLst/>
              <a:gdLst>
                <a:gd name="T0" fmla="*/ 145 w 145"/>
                <a:gd name="T1" fmla="*/ 122 h 180"/>
                <a:gd name="T2" fmla="*/ 70 w 145"/>
                <a:gd name="T3" fmla="*/ 180 h 180"/>
                <a:gd name="T4" fmla="*/ 0 w 145"/>
                <a:gd name="T5" fmla="*/ 166 h 180"/>
                <a:gd name="T6" fmla="*/ 15 w 145"/>
                <a:gd name="T7" fmla="*/ 132 h 180"/>
                <a:gd name="T8" fmla="*/ 63 w 145"/>
                <a:gd name="T9" fmla="*/ 143 h 180"/>
                <a:gd name="T10" fmla="*/ 92 w 145"/>
                <a:gd name="T11" fmla="*/ 127 h 180"/>
                <a:gd name="T12" fmla="*/ 80 w 145"/>
                <a:gd name="T13" fmla="*/ 114 h 180"/>
                <a:gd name="T14" fmla="*/ 44 w 145"/>
                <a:gd name="T15" fmla="*/ 105 h 180"/>
                <a:gd name="T16" fmla="*/ 5 w 145"/>
                <a:gd name="T17" fmla="*/ 57 h 180"/>
                <a:gd name="T18" fmla="*/ 75 w 145"/>
                <a:gd name="T19" fmla="*/ 0 h 180"/>
                <a:gd name="T20" fmla="*/ 135 w 145"/>
                <a:gd name="T21" fmla="*/ 8 h 180"/>
                <a:gd name="T22" fmla="*/ 121 w 145"/>
                <a:gd name="T23" fmla="*/ 42 h 180"/>
                <a:gd name="T24" fmla="*/ 82 w 145"/>
                <a:gd name="T25" fmla="*/ 35 h 180"/>
                <a:gd name="T26" fmla="*/ 58 w 145"/>
                <a:gd name="T27" fmla="*/ 49 h 180"/>
                <a:gd name="T28" fmla="*/ 68 w 145"/>
                <a:gd name="T29" fmla="*/ 61 h 180"/>
                <a:gd name="T30" fmla="*/ 101 w 145"/>
                <a:gd name="T31" fmla="*/ 69 h 180"/>
                <a:gd name="T32" fmla="*/ 145 w 145"/>
                <a:gd name="T3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80">
                  <a:moveTo>
                    <a:pt x="145" y="122"/>
                  </a:moveTo>
                  <a:cubicBezTo>
                    <a:pt x="145" y="159"/>
                    <a:pt x="111" y="180"/>
                    <a:pt x="70" y="180"/>
                  </a:cubicBezTo>
                  <a:cubicBezTo>
                    <a:pt x="44" y="180"/>
                    <a:pt x="23" y="175"/>
                    <a:pt x="0" y="166"/>
                  </a:cubicBezTo>
                  <a:cubicBezTo>
                    <a:pt x="15" y="132"/>
                    <a:pt x="15" y="132"/>
                    <a:pt x="15" y="132"/>
                  </a:cubicBezTo>
                  <a:cubicBezTo>
                    <a:pt x="28" y="137"/>
                    <a:pt x="47" y="143"/>
                    <a:pt x="63" y="143"/>
                  </a:cubicBezTo>
                  <a:cubicBezTo>
                    <a:pt x="75" y="143"/>
                    <a:pt x="92" y="142"/>
                    <a:pt x="92" y="127"/>
                  </a:cubicBezTo>
                  <a:cubicBezTo>
                    <a:pt x="92" y="120"/>
                    <a:pt x="88" y="116"/>
                    <a:pt x="80" y="114"/>
                  </a:cubicBezTo>
                  <a:cubicBezTo>
                    <a:pt x="70" y="111"/>
                    <a:pt x="54" y="108"/>
                    <a:pt x="44" y="105"/>
                  </a:cubicBezTo>
                  <a:cubicBezTo>
                    <a:pt x="23" y="99"/>
                    <a:pt x="5" y="88"/>
                    <a:pt x="5" y="57"/>
                  </a:cubicBezTo>
                  <a:cubicBezTo>
                    <a:pt x="5" y="21"/>
                    <a:pt x="35" y="0"/>
                    <a:pt x="75" y="0"/>
                  </a:cubicBezTo>
                  <a:cubicBezTo>
                    <a:pt x="102" y="0"/>
                    <a:pt x="120" y="3"/>
                    <a:pt x="135" y="8"/>
                  </a:cubicBezTo>
                  <a:cubicBezTo>
                    <a:pt x="121" y="42"/>
                    <a:pt x="121" y="42"/>
                    <a:pt x="121" y="42"/>
                  </a:cubicBezTo>
                  <a:cubicBezTo>
                    <a:pt x="115" y="39"/>
                    <a:pt x="96" y="35"/>
                    <a:pt x="82" y="35"/>
                  </a:cubicBezTo>
                  <a:cubicBezTo>
                    <a:pt x="68" y="35"/>
                    <a:pt x="58" y="40"/>
                    <a:pt x="58" y="49"/>
                  </a:cubicBezTo>
                  <a:cubicBezTo>
                    <a:pt x="58" y="53"/>
                    <a:pt x="61" y="59"/>
                    <a:pt x="68" y="61"/>
                  </a:cubicBezTo>
                  <a:cubicBezTo>
                    <a:pt x="77" y="64"/>
                    <a:pt x="90" y="67"/>
                    <a:pt x="101" y="69"/>
                  </a:cubicBezTo>
                  <a:cubicBezTo>
                    <a:pt x="123" y="74"/>
                    <a:pt x="145" y="87"/>
                    <a:pt x="145" y="12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4" name="Freeform 11"/>
            <p:cNvSpPr>
              <a:spLocks noEditPoints="1"/>
            </p:cNvSpPr>
            <p:nvPr userDrawn="1"/>
          </p:nvSpPr>
          <p:spPr bwMode="auto">
            <a:xfrm>
              <a:off x="5122" y="1893"/>
              <a:ext cx="638" cy="749"/>
            </a:xfrm>
            <a:custGeom>
              <a:avLst/>
              <a:gdLst>
                <a:gd name="T0" fmla="*/ 151 w 151"/>
                <a:gd name="T1" fmla="*/ 174 h 177"/>
                <a:gd name="T2" fmla="*/ 102 w 151"/>
                <a:gd name="T3" fmla="*/ 174 h 177"/>
                <a:gd name="T4" fmla="*/ 102 w 151"/>
                <a:gd name="T5" fmla="*/ 160 h 177"/>
                <a:gd name="T6" fmla="*/ 53 w 151"/>
                <a:gd name="T7" fmla="*/ 177 h 177"/>
                <a:gd name="T8" fmla="*/ 0 w 151"/>
                <a:gd name="T9" fmla="*/ 130 h 177"/>
                <a:gd name="T10" fmla="*/ 100 w 151"/>
                <a:gd name="T11" fmla="*/ 64 h 177"/>
                <a:gd name="T12" fmla="*/ 100 w 151"/>
                <a:gd name="T13" fmla="*/ 60 h 177"/>
                <a:gd name="T14" fmla="*/ 70 w 151"/>
                <a:gd name="T15" fmla="*/ 36 h 177"/>
                <a:gd name="T16" fmla="*/ 21 w 151"/>
                <a:gd name="T17" fmla="*/ 52 h 177"/>
                <a:gd name="T18" fmla="*/ 8 w 151"/>
                <a:gd name="T19" fmla="*/ 21 h 177"/>
                <a:gd name="T20" fmla="*/ 85 w 151"/>
                <a:gd name="T21" fmla="*/ 0 h 177"/>
                <a:gd name="T22" fmla="*/ 151 w 151"/>
                <a:gd name="T23" fmla="*/ 53 h 177"/>
                <a:gd name="T24" fmla="*/ 151 w 151"/>
                <a:gd name="T25" fmla="*/ 174 h 177"/>
                <a:gd name="T26" fmla="*/ 100 w 151"/>
                <a:gd name="T27" fmla="*/ 128 h 177"/>
                <a:gd name="T28" fmla="*/ 100 w 151"/>
                <a:gd name="T29" fmla="*/ 97 h 177"/>
                <a:gd name="T30" fmla="*/ 53 w 151"/>
                <a:gd name="T31" fmla="*/ 122 h 177"/>
                <a:gd name="T32" fmla="*/ 74 w 151"/>
                <a:gd name="T33" fmla="*/ 141 h 177"/>
                <a:gd name="T34" fmla="*/ 100 w 151"/>
                <a:gd name="T35"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77">
                  <a:moveTo>
                    <a:pt x="151" y="174"/>
                  </a:moveTo>
                  <a:cubicBezTo>
                    <a:pt x="102" y="174"/>
                    <a:pt x="102" y="174"/>
                    <a:pt x="102" y="174"/>
                  </a:cubicBezTo>
                  <a:cubicBezTo>
                    <a:pt x="102" y="160"/>
                    <a:pt x="102" y="160"/>
                    <a:pt x="102" y="160"/>
                  </a:cubicBezTo>
                  <a:cubicBezTo>
                    <a:pt x="89" y="172"/>
                    <a:pt x="72" y="177"/>
                    <a:pt x="53" y="177"/>
                  </a:cubicBezTo>
                  <a:cubicBezTo>
                    <a:pt x="22" y="177"/>
                    <a:pt x="0" y="162"/>
                    <a:pt x="0" y="130"/>
                  </a:cubicBezTo>
                  <a:cubicBezTo>
                    <a:pt x="0" y="73"/>
                    <a:pt x="56" y="65"/>
                    <a:pt x="100" y="64"/>
                  </a:cubicBezTo>
                  <a:cubicBezTo>
                    <a:pt x="100" y="60"/>
                    <a:pt x="100" y="60"/>
                    <a:pt x="100" y="60"/>
                  </a:cubicBezTo>
                  <a:cubicBezTo>
                    <a:pt x="100" y="46"/>
                    <a:pt x="95" y="36"/>
                    <a:pt x="70" y="36"/>
                  </a:cubicBezTo>
                  <a:cubicBezTo>
                    <a:pt x="53" y="36"/>
                    <a:pt x="33" y="44"/>
                    <a:pt x="21" y="52"/>
                  </a:cubicBezTo>
                  <a:cubicBezTo>
                    <a:pt x="8" y="21"/>
                    <a:pt x="8" y="21"/>
                    <a:pt x="8" y="21"/>
                  </a:cubicBezTo>
                  <a:cubicBezTo>
                    <a:pt x="30" y="8"/>
                    <a:pt x="58" y="0"/>
                    <a:pt x="85" y="0"/>
                  </a:cubicBezTo>
                  <a:cubicBezTo>
                    <a:pt x="125" y="0"/>
                    <a:pt x="151" y="19"/>
                    <a:pt x="151" y="53"/>
                  </a:cubicBezTo>
                  <a:lnTo>
                    <a:pt x="151" y="174"/>
                  </a:lnTo>
                  <a:close/>
                  <a:moveTo>
                    <a:pt x="100" y="128"/>
                  </a:moveTo>
                  <a:cubicBezTo>
                    <a:pt x="100" y="97"/>
                    <a:pt x="100" y="97"/>
                    <a:pt x="100" y="97"/>
                  </a:cubicBezTo>
                  <a:cubicBezTo>
                    <a:pt x="76" y="96"/>
                    <a:pt x="53" y="99"/>
                    <a:pt x="53" y="122"/>
                  </a:cubicBezTo>
                  <a:cubicBezTo>
                    <a:pt x="53" y="137"/>
                    <a:pt x="65" y="141"/>
                    <a:pt x="74" y="141"/>
                  </a:cubicBezTo>
                  <a:cubicBezTo>
                    <a:pt x="85" y="141"/>
                    <a:pt x="94" y="136"/>
                    <a:pt x="100" y="128"/>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5" name="Freeform 12"/>
            <p:cNvSpPr>
              <a:spLocks noEditPoints="1"/>
            </p:cNvSpPr>
            <p:nvPr userDrawn="1"/>
          </p:nvSpPr>
          <p:spPr bwMode="auto">
            <a:xfrm>
              <a:off x="2977" y="1893"/>
              <a:ext cx="714" cy="749"/>
            </a:xfrm>
            <a:custGeom>
              <a:avLst/>
              <a:gdLst>
                <a:gd name="T0" fmla="*/ 169 w 169"/>
                <a:gd name="T1" fmla="*/ 82 h 177"/>
                <a:gd name="T2" fmla="*/ 169 w 169"/>
                <a:gd name="T3" fmla="*/ 100 h 177"/>
                <a:gd name="T4" fmla="*/ 56 w 169"/>
                <a:gd name="T5" fmla="*/ 100 h 177"/>
                <a:gd name="T6" fmla="*/ 105 w 169"/>
                <a:gd name="T7" fmla="*/ 139 h 177"/>
                <a:gd name="T8" fmla="*/ 148 w 169"/>
                <a:gd name="T9" fmla="*/ 126 h 177"/>
                <a:gd name="T10" fmla="*/ 162 w 169"/>
                <a:gd name="T11" fmla="*/ 158 h 177"/>
                <a:gd name="T12" fmla="*/ 86 w 169"/>
                <a:gd name="T13" fmla="*/ 177 h 177"/>
                <a:gd name="T14" fmla="*/ 0 w 169"/>
                <a:gd name="T15" fmla="*/ 89 h 177"/>
                <a:gd name="T16" fmla="*/ 90 w 169"/>
                <a:gd name="T17" fmla="*/ 0 h 177"/>
                <a:gd name="T18" fmla="*/ 169 w 169"/>
                <a:gd name="T19" fmla="*/ 82 h 177"/>
                <a:gd name="T20" fmla="*/ 115 w 169"/>
                <a:gd name="T21" fmla="*/ 66 h 177"/>
                <a:gd name="T22" fmla="*/ 88 w 169"/>
                <a:gd name="T23" fmla="*/ 36 h 177"/>
                <a:gd name="T24" fmla="*/ 57 w 169"/>
                <a:gd name="T25" fmla="*/ 66 h 177"/>
                <a:gd name="T26" fmla="*/ 115 w 169"/>
                <a:gd name="T27" fmla="*/ 6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7">
                  <a:moveTo>
                    <a:pt x="169" y="82"/>
                  </a:moveTo>
                  <a:cubicBezTo>
                    <a:pt x="169" y="88"/>
                    <a:pt x="169" y="94"/>
                    <a:pt x="169" y="100"/>
                  </a:cubicBezTo>
                  <a:cubicBezTo>
                    <a:pt x="56" y="100"/>
                    <a:pt x="56" y="100"/>
                    <a:pt x="56" y="100"/>
                  </a:cubicBezTo>
                  <a:cubicBezTo>
                    <a:pt x="57" y="125"/>
                    <a:pt x="69" y="139"/>
                    <a:pt x="105" y="139"/>
                  </a:cubicBezTo>
                  <a:cubicBezTo>
                    <a:pt x="121" y="139"/>
                    <a:pt x="140" y="132"/>
                    <a:pt x="148" y="126"/>
                  </a:cubicBezTo>
                  <a:cubicBezTo>
                    <a:pt x="162" y="158"/>
                    <a:pt x="162" y="158"/>
                    <a:pt x="162" y="158"/>
                  </a:cubicBezTo>
                  <a:cubicBezTo>
                    <a:pt x="139" y="170"/>
                    <a:pt x="114" y="177"/>
                    <a:pt x="86" y="177"/>
                  </a:cubicBezTo>
                  <a:cubicBezTo>
                    <a:pt x="33" y="177"/>
                    <a:pt x="0" y="143"/>
                    <a:pt x="0" y="89"/>
                  </a:cubicBezTo>
                  <a:cubicBezTo>
                    <a:pt x="0" y="34"/>
                    <a:pt x="44" y="0"/>
                    <a:pt x="90" y="0"/>
                  </a:cubicBezTo>
                  <a:cubicBezTo>
                    <a:pt x="148" y="0"/>
                    <a:pt x="169" y="34"/>
                    <a:pt x="169" y="82"/>
                  </a:cubicBezTo>
                  <a:moveTo>
                    <a:pt x="115" y="66"/>
                  </a:moveTo>
                  <a:cubicBezTo>
                    <a:pt x="116" y="47"/>
                    <a:pt x="106" y="36"/>
                    <a:pt x="88" y="36"/>
                  </a:cubicBezTo>
                  <a:cubicBezTo>
                    <a:pt x="70" y="36"/>
                    <a:pt x="60" y="49"/>
                    <a:pt x="57" y="66"/>
                  </a:cubicBezTo>
                  <a:lnTo>
                    <a:pt x="115" y="66"/>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6" name="Freeform 13"/>
            <p:cNvSpPr>
              <a:spLocks noEditPoints="1"/>
            </p:cNvSpPr>
            <p:nvPr userDrawn="1"/>
          </p:nvSpPr>
          <p:spPr bwMode="auto">
            <a:xfrm>
              <a:off x="2209" y="1889"/>
              <a:ext cx="772" cy="1134"/>
            </a:xfrm>
            <a:custGeom>
              <a:avLst/>
              <a:gdLst>
                <a:gd name="T0" fmla="*/ 183 w 183"/>
                <a:gd name="T1" fmla="*/ 195 h 268"/>
                <a:gd name="T2" fmla="*/ 84 w 183"/>
                <a:gd name="T3" fmla="*/ 268 h 268"/>
                <a:gd name="T4" fmla="*/ 0 w 183"/>
                <a:gd name="T5" fmla="*/ 215 h 268"/>
                <a:gd name="T6" fmla="*/ 28 w 183"/>
                <a:gd name="T7" fmla="*/ 176 h 268"/>
                <a:gd name="T8" fmla="*/ 12 w 183"/>
                <a:gd name="T9" fmla="*/ 165 h 268"/>
                <a:gd name="T10" fmla="*/ 4 w 183"/>
                <a:gd name="T11" fmla="*/ 139 h 268"/>
                <a:gd name="T12" fmla="*/ 36 w 183"/>
                <a:gd name="T13" fmla="*/ 97 h 268"/>
                <a:gd name="T14" fmla="*/ 13 w 183"/>
                <a:gd name="T15" fmla="*/ 56 h 268"/>
                <a:gd name="T16" fmla="*/ 92 w 183"/>
                <a:gd name="T17" fmla="*/ 0 h 268"/>
                <a:gd name="T18" fmla="*/ 167 w 183"/>
                <a:gd name="T19" fmla="*/ 54 h 268"/>
                <a:gd name="T20" fmla="*/ 86 w 183"/>
                <a:gd name="T21" fmla="*/ 112 h 268"/>
                <a:gd name="T22" fmla="*/ 65 w 183"/>
                <a:gd name="T23" fmla="*/ 110 h 268"/>
                <a:gd name="T24" fmla="*/ 53 w 183"/>
                <a:gd name="T25" fmla="*/ 124 h 268"/>
                <a:gd name="T26" fmla="*/ 78 w 183"/>
                <a:gd name="T27" fmla="*/ 139 h 268"/>
                <a:gd name="T28" fmla="*/ 120 w 183"/>
                <a:gd name="T29" fmla="*/ 139 h 268"/>
                <a:gd name="T30" fmla="*/ 183 w 183"/>
                <a:gd name="T31" fmla="*/ 195 h 268"/>
                <a:gd name="T32" fmla="*/ 116 w 183"/>
                <a:gd name="T33" fmla="*/ 56 h 268"/>
                <a:gd name="T34" fmla="*/ 90 w 183"/>
                <a:gd name="T35" fmla="*/ 31 h 268"/>
                <a:gd name="T36" fmla="*/ 65 w 183"/>
                <a:gd name="T37" fmla="*/ 56 h 268"/>
                <a:gd name="T38" fmla="*/ 89 w 183"/>
                <a:gd name="T39" fmla="*/ 82 h 268"/>
                <a:gd name="T40" fmla="*/ 116 w 183"/>
                <a:gd name="T41" fmla="*/ 56 h 268"/>
                <a:gd name="T42" fmla="*/ 130 w 183"/>
                <a:gd name="T43" fmla="*/ 202 h 268"/>
                <a:gd name="T44" fmla="*/ 107 w 183"/>
                <a:gd name="T45" fmla="*/ 184 h 268"/>
                <a:gd name="T46" fmla="*/ 61 w 183"/>
                <a:gd name="T47" fmla="*/ 184 h 268"/>
                <a:gd name="T48" fmla="*/ 43 w 183"/>
                <a:gd name="T49" fmla="*/ 208 h 268"/>
                <a:gd name="T50" fmla="*/ 87 w 183"/>
                <a:gd name="T51" fmla="*/ 233 h 268"/>
                <a:gd name="T52" fmla="*/ 130 w 183"/>
                <a:gd name="T53"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68">
                  <a:moveTo>
                    <a:pt x="183" y="195"/>
                  </a:moveTo>
                  <a:cubicBezTo>
                    <a:pt x="183" y="245"/>
                    <a:pt x="133" y="268"/>
                    <a:pt x="84" y="268"/>
                  </a:cubicBezTo>
                  <a:cubicBezTo>
                    <a:pt x="42" y="268"/>
                    <a:pt x="0" y="256"/>
                    <a:pt x="0" y="215"/>
                  </a:cubicBezTo>
                  <a:cubicBezTo>
                    <a:pt x="0" y="196"/>
                    <a:pt x="17" y="183"/>
                    <a:pt x="28" y="176"/>
                  </a:cubicBezTo>
                  <a:cubicBezTo>
                    <a:pt x="22" y="173"/>
                    <a:pt x="17" y="170"/>
                    <a:pt x="12" y="165"/>
                  </a:cubicBezTo>
                  <a:cubicBezTo>
                    <a:pt x="7" y="160"/>
                    <a:pt x="4" y="152"/>
                    <a:pt x="4" y="139"/>
                  </a:cubicBezTo>
                  <a:cubicBezTo>
                    <a:pt x="4" y="122"/>
                    <a:pt x="18" y="107"/>
                    <a:pt x="36" y="97"/>
                  </a:cubicBezTo>
                  <a:cubicBezTo>
                    <a:pt x="26" y="92"/>
                    <a:pt x="13" y="83"/>
                    <a:pt x="13" y="56"/>
                  </a:cubicBezTo>
                  <a:cubicBezTo>
                    <a:pt x="13" y="19"/>
                    <a:pt x="48" y="0"/>
                    <a:pt x="92" y="0"/>
                  </a:cubicBezTo>
                  <a:cubicBezTo>
                    <a:pt x="131" y="0"/>
                    <a:pt x="167" y="9"/>
                    <a:pt x="167" y="54"/>
                  </a:cubicBezTo>
                  <a:cubicBezTo>
                    <a:pt x="167" y="97"/>
                    <a:pt x="127" y="112"/>
                    <a:pt x="86" y="112"/>
                  </a:cubicBezTo>
                  <a:cubicBezTo>
                    <a:pt x="79" y="112"/>
                    <a:pt x="72" y="111"/>
                    <a:pt x="65" y="110"/>
                  </a:cubicBezTo>
                  <a:cubicBezTo>
                    <a:pt x="61" y="112"/>
                    <a:pt x="53" y="118"/>
                    <a:pt x="53" y="124"/>
                  </a:cubicBezTo>
                  <a:cubicBezTo>
                    <a:pt x="53" y="137"/>
                    <a:pt x="70" y="139"/>
                    <a:pt x="78" y="139"/>
                  </a:cubicBezTo>
                  <a:cubicBezTo>
                    <a:pt x="120" y="139"/>
                    <a:pt x="120" y="139"/>
                    <a:pt x="120" y="139"/>
                  </a:cubicBezTo>
                  <a:cubicBezTo>
                    <a:pt x="159" y="139"/>
                    <a:pt x="183" y="158"/>
                    <a:pt x="183" y="195"/>
                  </a:cubicBezTo>
                  <a:moveTo>
                    <a:pt x="116" y="56"/>
                  </a:moveTo>
                  <a:cubicBezTo>
                    <a:pt x="116" y="42"/>
                    <a:pt x="108" y="31"/>
                    <a:pt x="90" y="31"/>
                  </a:cubicBezTo>
                  <a:cubicBezTo>
                    <a:pt x="74" y="31"/>
                    <a:pt x="65" y="44"/>
                    <a:pt x="65" y="56"/>
                  </a:cubicBezTo>
                  <a:cubicBezTo>
                    <a:pt x="65" y="71"/>
                    <a:pt x="73" y="82"/>
                    <a:pt x="89" y="82"/>
                  </a:cubicBezTo>
                  <a:cubicBezTo>
                    <a:pt x="107" y="82"/>
                    <a:pt x="116" y="71"/>
                    <a:pt x="116" y="56"/>
                  </a:cubicBezTo>
                  <a:moveTo>
                    <a:pt x="130" y="202"/>
                  </a:moveTo>
                  <a:cubicBezTo>
                    <a:pt x="130" y="189"/>
                    <a:pt x="119" y="184"/>
                    <a:pt x="107" y="184"/>
                  </a:cubicBezTo>
                  <a:cubicBezTo>
                    <a:pt x="61" y="184"/>
                    <a:pt x="61" y="184"/>
                    <a:pt x="61" y="184"/>
                  </a:cubicBezTo>
                  <a:cubicBezTo>
                    <a:pt x="54" y="188"/>
                    <a:pt x="43" y="196"/>
                    <a:pt x="43" y="208"/>
                  </a:cubicBezTo>
                  <a:cubicBezTo>
                    <a:pt x="43" y="223"/>
                    <a:pt x="63" y="233"/>
                    <a:pt x="87" y="233"/>
                  </a:cubicBezTo>
                  <a:cubicBezTo>
                    <a:pt x="112" y="233"/>
                    <a:pt x="130" y="222"/>
                    <a:pt x="130" y="20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grpSp>
    </p:spTree>
    <p:extLst>
      <p:ext uri="{BB962C8B-B14F-4D97-AF65-F5344CB8AC3E}">
        <p14:creationId xmlns:p14="http://schemas.microsoft.com/office/powerpoint/2010/main" val="124409920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4_Title and Content">
    <p:bg>
      <p:bgPr>
        <a:blipFill dpi="0" rotWithShape="1">
          <a:blip r:embed="rId2">
            <a:extLst>
              <a:ext uri="{BEBA8EAE-BF5A-486C-A8C5-ECC9F3942E4B}">
                <a14:imgProps xmlns:a14="http://schemas.microsoft.com/office/drawing/2010/main">
                  <a14:imgLayer r:embed="rId3">
                    <a14:imgEffect>
                      <a14:brightnessContrast bright="6000" contrast="3200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408605" y="480551"/>
            <a:ext cx="3453744" cy="394135"/>
          </a:xfrm>
        </p:spPr>
        <p:txBody>
          <a:bodyPr lIns="0" tIns="0" rIns="0" bIns="0" anchor="t" anchorCtr="0">
            <a:noAutofit/>
          </a:bodyPr>
          <a:lstStyle>
            <a:lvl1pPr>
              <a:lnSpc>
                <a:spcPts val="2000"/>
              </a:lnSpc>
              <a:defRPr sz="2200" b="1" spc="-110" baseline="0">
                <a:solidFill>
                  <a:schemeClr val="bg1"/>
                </a:solidFill>
              </a:defRPr>
            </a:lvl1pPr>
          </a:lstStyle>
          <a:p>
            <a:r>
              <a:rPr lang="en-US" dirty="0" smtClean="0"/>
              <a:t>HEADING </a:t>
            </a:r>
            <a:br>
              <a:rPr lang="en-US" dirty="0" smtClean="0"/>
            </a:br>
            <a:r>
              <a:rPr lang="en-US" dirty="0" err="1"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grpSp>
        <p:nvGrpSpPr>
          <p:cNvPr id="7" name="Group 4"/>
          <p:cNvGrpSpPr>
            <a:grpSpLocks noChangeAspect="1"/>
          </p:cNvGrpSpPr>
          <p:nvPr userDrawn="1"/>
        </p:nvGrpSpPr>
        <p:grpSpPr bwMode="auto">
          <a:xfrm>
            <a:off x="7777683" y="6336825"/>
            <a:ext cx="1006679" cy="301654"/>
            <a:chOff x="0" y="1297"/>
            <a:chExt cx="5760" cy="1726"/>
          </a:xfrm>
        </p:grpSpPr>
        <p:sp>
          <p:nvSpPr>
            <p:cNvPr id="8" name="Freeform 5"/>
            <p:cNvSpPr>
              <a:spLocks/>
            </p:cNvSpPr>
            <p:nvPr userDrawn="1"/>
          </p:nvSpPr>
          <p:spPr bwMode="auto">
            <a:xfrm>
              <a:off x="4544" y="1686"/>
              <a:ext cx="532" cy="956"/>
            </a:xfrm>
            <a:custGeom>
              <a:avLst/>
              <a:gdLst>
                <a:gd name="T0" fmla="*/ 126 w 126"/>
                <a:gd name="T1" fmla="*/ 87 h 226"/>
                <a:gd name="T2" fmla="*/ 80 w 126"/>
                <a:gd name="T3" fmla="*/ 87 h 226"/>
                <a:gd name="T4" fmla="*/ 80 w 126"/>
                <a:gd name="T5" fmla="*/ 163 h 226"/>
                <a:gd name="T6" fmla="*/ 106 w 126"/>
                <a:gd name="T7" fmla="*/ 189 h 226"/>
                <a:gd name="T8" fmla="*/ 123 w 126"/>
                <a:gd name="T9" fmla="*/ 188 h 226"/>
                <a:gd name="T10" fmla="*/ 126 w 126"/>
                <a:gd name="T11" fmla="*/ 222 h 226"/>
                <a:gd name="T12" fmla="*/ 87 w 126"/>
                <a:gd name="T13" fmla="*/ 226 h 226"/>
                <a:gd name="T14" fmla="*/ 27 w 126"/>
                <a:gd name="T15" fmla="*/ 176 h 226"/>
                <a:gd name="T16" fmla="*/ 27 w 126"/>
                <a:gd name="T17" fmla="*/ 87 h 226"/>
                <a:gd name="T18" fmla="*/ 0 w 126"/>
                <a:gd name="T19" fmla="*/ 87 h 226"/>
                <a:gd name="T20" fmla="*/ 0 w 126"/>
                <a:gd name="T21" fmla="*/ 53 h 226"/>
                <a:gd name="T22" fmla="*/ 27 w 126"/>
                <a:gd name="T23" fmla="*/ 53 h 226"/>
                <a:gd name="T24" fmla="*/ 27 w 126"/>
                <a:gd name="T25" fmla="*/ 15 h 226"/>
                <a:gd name="T26" fmla="*/ 80 w 126"/>
                <a:gd name="T27" fmla="*/ 0 h 226"/>
                <a:gd name="T28" fmla="*/ 80 w 126"/>
                <a:gd name="T29" fmla="*/ 53 h 226"/>
                <a:gd name="T30" fmla="*/ 126 w 126"/>
                <a:gd name="T31" fmla="*/ 53 h 226"/>
                <a:gd name="T32" fmla="*/ 126 w 1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26">
                  <a:moveTo>
                    <a:pt x="126" y="87"/>
                  </a:moveTo>
                  <a:cubicBezTo>
                    <a:pt x="80" y="87"/>
                    <a:pt x="80" y="87"/>
                    <a:pt x="80" y="87"/>
                  </a:cubicBezTo>
                  <a:cubicBezTo>
                    <a:pt x="80" y="163"/>
                    <a:pt x="80" y="163"/>
                    <a:pt x="80" y="163"/>
                  </a:cubicBezTo>
                  <a:cubicBezTo>
                    <a:pt x="80" y="185"/>
                    <a:pt x="92" y="189"/>
                    <a:pt x="106" y="189"/>
                  </a:cubicBezTo>
                  <a:cubicBezTo>
                    <a:pt x="112" y="189"/>
                    <a:pt x="117" y="188"/>
                    <a:pt x="123" y="188"/>
                  </a:cubicBezTo>
                  <a:cubicBezTo>
                    <a:pt x="126" y="222"/>
                    <a:pt x="126" y="222"/>
                    <a:pt x="126" y="222"/>
                  </a:cubicBezTo>
                  <a:cubicBezTo>
                    <a:pt x="114" y="224"/>
                    <a:pt x="98" y="226"/>
                    <a:pt x="87" y="226"/>
                  </a:cubicBezTo>
                  <a:cubicBezTo>
                    <a:pt x="56" y="226"/>
                    <a:pt x="27" y="215"/>
                    <a:pt x="27" y="176"/>
                  </a:cubicBezTo>
                  <a:cubicBezTo>
                    <a:pt x="27" y="87"/>
                    <a:pt x="27" y="87"/>
                    <a:pt x="27" y="87"/>
                  </a:cubicBezTo>
                  <a:cubicBezTo>
                    <a:pt x="0" y="87"/>
                    <a:pt x="0" y="87"/>
                    <a:pt x="0" y="87"/>
                  </a:cubicBezTo>
                  <a:cubicBezTo>
                    <a:pt x="0" y="53"/>
                    <a:pt x="0" y="53"/>
                    <a:pt x="0" y="53"/>
                  </a:cubicBezTo>
                  <a:cubicBezTo>
                    <a:pt x="27" y="53"/>
                    <a:pt x="27" y="53"/>
                    <a:pt x="27" y="53"/>
                  </a:cubicBezTo>
                  <a:cubicBezTo>
                    <a:pt x="27" y="15"/>
                    <a:pt x="27" y="15"/>
                    <a:pt x="27" y="15"/>
                  </a:cubicBezTo>
                  <a:cubicBezTo>
                    <a:pt x="80" y="0"/>
                    <a:pt x="80" y="0"/>
                    <a:pt x="80" y="0"/>
                  </a:cubicBezTo>
                  <a:cubicBezTo>
                    <a:pt x="80" y="53"/>
                    <a:pt x="80" y="53"/>
                    <a:pt x="80" y="53"/>
                  </a:cubicBezTo>
                  <a:cubicBezTo>
                    <a:pt x="126" y="53"/>
                    <a:pt x="126" y="53"/>
                    <a:pt x="126" y="53"/>
                  </a:cubicBezTo>
                  <a:lnTo>
                    <a:pt x="126" y="87"/>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9" name="Freeform 6"/>
            <p:cNvSpPr>
              <a:spLocks/>
            </p:cNvSpPr>
            <p:nvPr userDrawn="1"/>
          </p:nvSpPr>
          <p:spPr bwMode="auto">
            <a:xfrm>
              <a:off x="3788" y="1893"/>
              <a:ext cx="688" cy="737"/>
            </a:xfrm>
            <a:custGeom>
              <a:avLst/>
              <a:gdLst>
                <a:gd name="T0" fmla="*/ 163 w 163"/>
                <a:gd name="T1" fmla="*/ 174 h 174"/>
                <a:gd name="T2" fmla="*/ 110 w 163"/>
                <a:gd name="T3" fmla="*/ 174 h 174"/>
                <a:gd name="T4" fmla="*/ 110 w 163"/>
                <a:gd name="T5" fmla="*/ 64 h 174"/>
                <a:gd name="T6" fmla="*/ 86 w 163"/>
                <a:gd name="T7" fmla="*/ 40 h 174"/>
                <a:gd name="T8" fmla="*/ 53 w 163"/>
                <a:gd name="T9" fmla="*/ 54 h 174"/>
                <a:gd name="T10" fmla="*/ 53 w 163"/>
                <a:gd name="T11" fmla="*/ 174 h 174"/>
                <a:gd name="T12" fmla="*/ 0 w 163"/>
                <a:gd name="T13" fmla="*/ 174 h 174"/>
                <a:gd name="T14" fmla="*/ 0 w 163"/>
                <a:gd name="T15" fmla="*/ 4 h 174"/>
                <a:gd name="T16" fmla="*/ 52 w 163"/>
                <a:gd name="T17" fmla="*/ 4 h 174"/>
                <a:gd name="T18" fmla="*/ 52 w 163"/>
                <a:gd name="T19" fmla="*/ 19 h 174"/>
                <a:gd name="T20" fmla="*/ 110 w 163"/>
                <a:gd name="T21" fmla="*/ 0 h 174"/>
                <a:gd name="T22" fmla="*/ 163 w 163"/>
                <a:gd name="T23" fmla="*/ 53 h 174"/>
                <a:gd name="T24" fmla="*/ 163 w 163"/>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4">
                  <a:moveTo>
                    <a:pt x="163" y="174"/>
                  </a:moveTo>
                  <a:cubicBezTo>
                    <a:pt x="110" y="174"/>
                    <a:pt x="110" y="174"/>
                    <a:pt x="110" y="174"/>
                  </a:cubicBezTo>
                  <a:cubicBezTo>
                    <a:pt x="110" y="64"/>
                    <a:pt x="110" y="64"/>
                    <a:pt x="110" y="64"/>
                  </a:cubicBezTo>
                  <a:cubicBezTo>
                    <a:pt x="110" y="48"/>
                    <a:pt x="104" y="40"/>
                    <a:pt x="86" y="40"/>
                  </a:cubicBezTo>
                  <a:cubicBezTo>
                    <a:pt x="72" y="40"/>
                    <a:pt x="63" y="46"/>
                    <a:pt x="53" y="54"/>
                  </a:cubicBezTo>
                  <a:cubicBezTo>
                    <a:pt x="53" y="174"/>
                    <a:pt x="53" y="174"/>
                    <a:pt x="53" y="174"/>
                  </a:cubicBezTo>
                  <a:cubicBezTo>
                    <a:pt x="0" y="174"/>
                    <a:pt x="0" y="174"/>
                    <a:pt x="0" y="174"/>
                  </a:cubicBezTo>
                  <a:cubicBezTo>
                    <a:pt x="0" y="4"/>
                    <a:pt x="0" y="4"/>
                    <a:pt x="0" y="4"/>
                  </a:cubicBezTo>
                  <a:cubicBezTo>
                    <a:pt x="52" y="4"/>
                    <a:pt x="52" y="4"/>
                    <a:pt x="52" y="4"/>
                  </a:cubicBezTo>
                  <a:cubicBezTo>
                    <a:pt x="52" y="19"/>
                    <a:pt x="52" y="19"/>
                    <a:pt x="52" y="19"/>
                  </a:cubicBezTo>
                  <a:cubicBezTo>
                    <a:pt x="69" y="7"/>
                    <a:pt x="89" y="0"/>
                    <a:pt x="110" y="0"/>
                  </a:cubicBezTo>
                  <a:cubicBezTo>
                    <a:pt x="144" y="0"/>
                    <a:pt x="163" y="21"/>
                    <a:pt x="163" y="53"/>
                  </a:cubicBezTo>
                  <a:lnTo>
                    <a:pt x="163"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0" name="Freeform 7"/>
            <p:cNvSpPr>
              <a:spLocks/>
            </p:cNvSpPr>
            <p:nvPr userDrawn="1"/>
          </p:nvSpPr>
          <p:spPr bwMode="auto">
            <a:xfrm>
              <a:off x="2749" y="1297"/>
              <a:ext cx="591" cy="584"/>
            </a:xfrm>
            <a:custGeom>
              <a:avLst/>
              <a:gdLst>
                <a:gd name="T0" fmla="*/ 140 w 140"/>
                <a:gd name="T1" fmla="*/ 0 h 138"/>
                <a:gd name="T2" fmla="*/ 99 w 140"/>
                <a:gd name="T3" fmla="*/ 113 h 138"/>
                <a:gd name="T4" fmla="*/ 35 w 140"/>
                <a:gd name="T5" fmla="*/ 133 h 138"/>
                <a:gd name="T6" fmla="*/ 5 w 140"/>
                <a:gd name="T7" fmla="*/ 138 h 138"/>
                <a:gd name="T8" fmla="*/ 0 w 140"/>
                <a:gd name="T9" fmla="*/ 101 h 138"/>
                <a:gd name="T10" fmla="*/ 20 w 140"/>
                <a:gd name="T11" fmla="*/ 44 h 138"/>
                <a:gd name="T12" fmla="*/ 140 w 140"/>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40" h="138">
                  <a:moveTo>
                    <a:pt x="140" y="0"/>
                  </a:moveTo>
                  <a:cubicBezTo>
                    <a:pt x="113" y="45"/>
                    <a:pt x="125" y="86"/>
                    <a:pt x="99" y="113"/>
                  </a:cubicBezTo>
                  <a:cubicBezTo>
                    <a:pt x="78" y="134"/>
                    <a:pt x="58" y="133"/>
                    <a:pt x="35" y="133"/>
                  </a:cubicBezTo>
                  <a:cubicBezTo>
                    <a:pt x="27" y="133"/>
                    <a:pt x="12" y="134"/>
                    <a:pt x="5" y="138"/>
                  </a:cubicBezTo>
                  <a:cubicBezTo>
                    <a:pt x="2" y="126"/>
                    <a:pt x="0" y="113"/>
                    <a:pt x="0" y="101"/>
                  </a:cubicBezTo>
                  <a:cubicBezTo>
                    <a:pt x="0" y="79"/>
                    <a:pt x="5" y="60"/>
                    <a:pt x="20" y="44"/>
                  </a:cubicBezTo>
                  <a:cubicBezTo>
                    <a:pt x="50" y="15"/>
                    <a:pt x="104" y="5"/>
                    <a:pt x="140" y="0"/>
                  </a:cubicBezTo>
                </a:path>
              </a:pathLst>
            </a:custGeom>
            <a:solidFill>
              <a:srgbClr val="008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1" name="Freeform 8"/>
            <p:cNvSpPr>
              <a:spLocks/>
            </p:cNvSpPr>
            <p:nvPr userDrawn="1"/>
          </p:nvSpPr>
          <p:spPr bwMode="auto">
            <a:xfrm>
              <a:off x="1448" y="1893"/>
              <a:ext cx="685" cy="737"/>
            </a:xfrm>
            <a:custGeom>
              <a:avLst/>
              <a:gdLst>
                <a:gd name="T0" fmla="*/ 162 w 162"/>
                <a:gd name="T1" fmla="*/ 174 h 174"/>
                <a:gd name="T2" fmla="*/ 110 w 162"/>
                <a:gd name="T3" fmla="*/ 174 h 174"/>
                <a:gd name="T4" fmla="*/ 110 w 162"/>
                <a:gd name="T5" fmla="*/ 64 h 174"/>
                <a:gd name="T6" fmla="*/ 85 w 162"/>
                <a:gd name="T7" fmla="*/ 40 h 174"/>
                <a:gd name="T8" fmla="*/ 52 w 162"/>
                <a:gd name="T9" fmla="*/ 54 h 174"/>
                <a:gd name="T10" fmla="*/ 52 w 162"/>
                <a:gd name="T11" fmla="*/ 174 h 174"/>
                <a:gd name="T12" fmla="*/ 0 w 162"/>
                <a:gd name="T13" fmla="*/ 174 h 174"/>
                <a:gd name="T14" fmla="*/ 0 w 162"/>
                <a:gd name="T15" fmla="*/ 4 h 174"/>
                <a:gd name="T16" fmla="*/ 51 w 162"/>
                <a:gd name="T17" fmla="*/ 4 h 174"/>
                <a:gd name="T18" fmla="*/ 51 w 162"/>
                <a:gd name="T19" fmla="*/ 19 h 174"/>
                <a:gd name="T20" fmla="*/ 109 w 162"/>
                <a:gd name="T21" fmla="*/ 0 h 174"/>
                <a:gd name="T22" fmla="*/ 162 w 162"/>
                <a:gd name="T23" fmla="*/ 53 h 174"/>
                <a:gd name="T24" fmla="*/ 162 w 16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4">
                  <a:moveTo>
                    <a:pt x="162" y="174"/>
                  </a:moveTo>
                  <a:cubicBezTo>
                    <a:pt x="110" y="174"/>
                    <a:pt x="110" y="174"/>
                    <a:pt x="110" y="174"/>
                  </a:cubicBezTo>
                  <a:cubicBezTo>
                    <a:pt x="110" y="64"/>
                    <a:pt x="110" y="64"/>
                    <a:pt x="110" y="64"/>
                  </a:cubicBezTo>
                  <a:cubicBezTo>
                    <a:pt x="110" y="48"/>
                    <a:pt x="103" y="40"/>
                    <a:pt x="85" y="40"/>
                  </a:cubicBezTo>
                  <a:cubicBezTo>
                    <a:pt x="71" y="40"/>
                    <a:pt x="62" y="46"/>
                    <a:pt x="52" y="54"/>
                  </a:cubicBezTo>
                  <a:cubicBezTo>
                    <a:pt x="52" y="174"/>
                    <a:pt x="52" y="174"/>
                    <a:pt x="52" y="174"/>
                  </a:cubicBezTo>
                  <a:cubicBezTo>
                    <a:pt x="0" y="174"/>
                    <a:pt x="0" y="174"/>
                    <a:pt x="0" y="174"/>
                  </a:cubicBezTo>
                  <a:cubicBezTo>
                    <a:pt x="0" y="4"/>
                    <a:pt x="0" y="4"/>
                    <a:pt x="0" y="4"/>
                  </a:cubicBezTo>
                  <a:cubicBezTo>
                    <a:pt x="51" y="4"/>
                    <a:pt x="51" y="4"/>
                    <a:pt x="51" y="4"/>
                  </a:cubicBezTo>
                  <a:cubicBezTo>
                    <a:pt x="51" y="19"/>
                    <a:pt x="51" y="19"/>
                    <a:pt x="51" y="19"/>
                  </a:cubicBezTo>
                  <a:cubicBezTo>
                    <a:pt x="68" y="7"/>
                    <a:pt x="88" y="0"/>
                    <a:pt x="109" y="0"/>
                  </a:cubicBezTo>
                  <a:cubicBezTo>
                    <a:pt x="143" y="0"/>
                    <a:pt x="162" y="21"/>
                    <a:pt x="162" y="53"/>
                  </a:cubicBezTo>
                  <a:lnTo>
                    <a:pt x="162"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2" name="Freeform 9"/>
            <p:cNvSpPr>
              <a:spLocks/>
            </p:cNvSpPr>
            <p:nvPr userDrawn="1"/>
          </p:nvSpPr>
          <p:spPr bwMode="auto">
            <a:xfrm>
              <a:off x="562" y="1910"/>
              <a:ext cx="840" cy="1100"/>
            </a:xfrm>
            <a:custGeom>
              <a:avLst/>
              <a:gdLst>
                <a:gd name="T0" fmla="*/ 199 w 199"/>
                <a:gd name="T1" fmla="*/ 0 h 260"/>
                <a:gd name="T2" fmla="*/ 114 w 199"/>
                <a:gd name="T3" fmla="*/ 205 h 260"/>
                <a:gd name="T4" fmla="*/ 39 w 199"/>
                <a:gd name="T5" fmla="*/ 260 h 260"/>
                <a:gd name="T6" fmla="*/ 0 w 199"/>
                <a:gd name="T7" fmla="*/ 255 h 260"/>
                <a:gd name="T8" fmla="*/ 8 w 199"/>
                <a:gd name="T9" fmla="*/ 221 h 260"/>
                <a:gd name="T10" fmla="*/ 31 w 199"/>
                <a:gd name="T11" fmla="*/ 224 h 260"/>
                <a:gd name="T12" fmla="*/ 74 w 199"/>
                <a:gd name="T13" fmla="*/ 181 h 260"/>
                <a:gd name="T14" fmla="*/ 79 w 199"/>
                <a:gd name="T15" fmla="*/ 170 h 260"/>
                <a:gd name="T16" fmla="*/ 13 w 199"/>
                <a:gd name="T17" fmla="*/ 0 h 260"/>
                <a:gd name="T18" fmla="*/ 70 w 199"/>
                <a:gd name="T19" fmla="*/ 0 h 260"/>
                <a:gd name="T20" fmla="*/ 101 w 199"/>
                <a:gd name="T21" fmla="*/ 84 h 260"/>
                <a:gd name="T22" fmla="*/ 108 w 199"/>
                <a:gd name="T23" fmla="*/ 112 h 260"/>
                <a:gd name="T24" fmla="*/ 118 w 199"/>
                <a:gd name="T25" fmla="*/ 82 h 260"/>
                <a:gd name="T26" fmla="*/ 149 w 199"/>
                <a:gd name="T27" fmla="*/ 0 h 260"/>
                <a:gd name="T28" fmla="*/ 199 w 199"/>
                <a:gd name="T2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0">
                  <a:moveTo>
                    <a:pt x="199" y="0"/>
                  </a:moveTo>
                  <a:cubicBezTo>
                    <a:pt x="114" y="205"/>
                    <a:pt x="114" y="205"/>
                    <a:pt x="114" y="205"/>
                  </a:cubicBezTo>
                  <a:cubicBezTo>
                    <a:pt x="101" y="237"/>
                    <a:pt x="75" y="260"/>
                    <a:pt x="39" y="260"/>
                  </a:cubicBezTo>
                  <a:cubicBezTo>
                    <a:pt x="22" y="260"/>
                    <a:pt x="12" y="258"/>
                    <a:pt x="0" y="255"/>
                  </a:cubicBezTo>
                  <a:cubicBezTo>
                    <a:pt x="8" y="221"/>
                    <a:pt x="8" y="221"/>
                    <a:pt x="8" y="221"/>
                  </a:cubicBezTo>
                  <a:cubicBezTo>
                    <a:pt x="17" y="223"/>
                    <a:pt x="24" y="224"/>
                    <a:pt x="31" y="224"/>
                  </a:cubicBezTo>
                  <a:cubicBezTo>
                    <a:pt x="52" y="224"/>
                    <a:pt x="63" y="206"/>
                    <a:pt x="74" y="181"/>
                  </a:cubicBezTo>
                  <a:cubicBezTo>
                    <a:pt x="79" y="170"/>
                    <a:pt x="79" y="170"/>
                    <a:pt x="79" y="170"/>
                  </a:cubicBezTo>
                  <a:cubicBezTo>
                    <a:pt x="13" y="0"/>
                    <a:pt x="13" y="0"/>
                    <a:pt x="13" y="0"/>
                  </a:cubicBezTo>
                  <a:cubicBezTo>
                    <a:pt x="70" y="0"/>
                    <a:pt x="70" y="0"/>
                    <a:pt x="70" y="0"/>
                  </a:cubicBezTo>
                  <a:cubicBezTo>
                    <a:pt x="101" y="84"/>
                    <a:pt x="101" y="84"/>
                    <a:pt x="101" y="84"/>
                  </a:cubicBezTo>
                  <a:cubicBezTo>
                    <a:pt x="104" y="94"/>
                    <a:pt x="106" y="104"/>
                    <a:pt x="108" y="112"/>
                  </a:cubicBezTo>
                  <a:cubicBezTo>
                    <a:pt x="110" y="104"/>
                    <a:pt x="114" y="92"/>
                    <a:pt x="118" y="82"/>
                  </a:cubicBezTo>
                  <a:cubicBezTo>
                    <a:pt x="149" y="0"/>
                    <a:pt x="149" y="0"/>
                    <a:pt x="149" y="0"/>
                  </a:cubicBezTo>
                  <a:lnTo>
                    <a:pt x="199" y="0"/>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3" name="Freeform 10"/>
            <p:cNvSpPr>
              <a:spLocks/>
            </p:cNvSpPr>
            <p:nvPr userDrawn="1"/>
          </p:nvSpPr>
          <p:spPr bwMode="auto">
            <a:xfrm>
              <a:off x="0" y="1881"/>
              <a:ext cx="612" cy="761"/>
            </a:xfrm>
            <a:custGeom>
              <a:avLst/>
              <a:gdLst>
                <a:gd name="T0" fmla="*/ 145 w 145"/>
                <a:gd name="T1" fmla="*/ 122 h 180"/>
                <a:gd name="T2" fmla="*/ 70 w 145"/>
                <a:gd name="T3" fmla="*/ 180 h 180"/>
                <a:gd name="T4" fmla="*/ 0 w 145"/>
                <a:gd name="T5" fmla="*/ 166 h 180"/>
                <a:gd name="T6" fmla="*/ 15 w 145"/>
                <a:gd name="T7" fmla="*/ 132 h 180"/>
                <a:gd name="T8" fmla="*/ 63 w 145"/>
                <a:gd name="T9" fmla="*/ 143 h 180"/>
                <a:gd name="T10" fmla="*/ 92 w 145"/>
                <a:gd name="T11" fmla="*/ 127 h 180"/>
                <a:gd name="T12" fmla="*/ 80 w 145"/>
                <a:gd name="T13" fmla="*/ 114 h 180"/>
                <a:gd name="T14" fmla="*/ 44 w 145"/>
                <a:gd name="T15" fmla="*/ 105 h 180"/>
                <a:gd name="T16" fmla="*/ 5 w 145"/>
                <a:gd name="T17" fmla="*/ 57 h 180"/>
                <a:gd name="T18" fmla="*/ 75 w 145"/>
                <a:gd name="T19" fmla="*/ 0 h 180"/>
                <a:gd name="T20" fmla="*/ 135 w 145"/>
                <a:gd name="T21" fmla="*/ 8 h 180"/>
                <a:gd name="T22" fmla="*/ 121 w 145"/>
                <a:gd name="T23" fmla="*/ 42 h 180"/>
                <a:gd name="T24" fmla="*/ 82 w 145"/>
                <a:gd name="T25" fmla="*/ 35 h 180"/>
                <a:gd name="T26" fmla="*/ 58 w 145"/>
                <a:gd name="T27" fmla="*/ 49 h 180"/>
                <a:gd name="T28" fmla="*/ 68 w 145"/>
                <a:gd name="T29" fmla="*/ 61 h 180"/>
                <a:gd name="T30" fmla="*/ 101 w 145"/>
                <a:gd name="T31" fmla="*/ 69 h 180"/>
                <a:gd name="T32" fmla="*/ 145 w 145"/>
                <a:gd name="T3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80">
                  <a:moveTo>
                    <a:pt x="145" y="122"/>
                  </a:moveTo>
                  <a:cubicBezTo>
                    <a:pt x="145" y="159"/>
                    <a:pt x="111" y="180"/>
                    <a:pt x="70" y="180"/>
                  </a:cubicBezTo>
                  <a:cubicBezTo>
                    <a:pt x="44" y="180"/>
                    <a:pt x="23" y="175"/>
                    <a:pt x="0" y="166"/>
                  </a:cubicBezTo>
                  <a:cubicBezTo>
                    <a:pt x="15" y="132"/>
                    <a:pt x="15" y="132"/>
                    <a:pt x="15" y="132"/>
                  </a:cubicBezTo>
                  <a:cubicBezTo>
                    <a:pt x="28" y="137"/>
                    <a:pt x="47" y="143"/>
                    <a:pt x="63" y="143"/>
                  </a:cubicBezTo>
                  <a:cubicBezTo>
                    <a:pt x="75" y="143"/>
                    <a:pt x="92" y="142"/>
                    <a:pt x="92" y="127"/>
                  </a:cubicBezTo>
                  <a:cubicBezTo>
                    <a:pt x="92" y="120"/>
                    <a:pt x="88" y="116"/>
                    <a:pt x="80" y="114"/>
                  </a:cubicBezTo>
                  <a:cubicBezTo>
                    <a:pt x="70" y="111"/>
                    <a:pt x="54" y="108"/>
                    <a:pt x="44" y="105"/>
                  </a:cubicBezTo>
                  <a:cubicBezTo>
                    <a:pt x="23" y="99"/>
                    <a:pt x="5" y="88"/>
                    <a:pt x="5" y="57"/>
                  </a:cubicBezTo>
                  <a:cubicBezTo>
                    <a:pt x="5" y="21"/>
                    <a:pt x="35" y="0"/>
                    <a:pt x="75" y="0"/>
                  </a:cubicBezTo>
                  <a:cubicBezTo>
                    <a:pt x="102" y="0"/>
                    <a:pt x="120" y="3"/>
                    <a:pt x="135" y="8"/>
                  </a:cubicBezTo>
                  <a:cubicBezTo>
                    <a:pt x="121" y="42"/>
                    <a:pt x="121" y="42"/>
                    <a:pt x="121" y="42"/>
                  </a:cubicBezTo>
                  <a:cubicBezTo>
                    <a:pt x="115" y="39"/>
                    <a:pt x="96" y="35"/>
                    <a:pt x="82" y="35"/>
                  </a:cubicBezTo>
                  <a:cubicBezTo>
                    <a:pt x="68" y="35"/>
                    <a:pt x="58" y="40"/>
                    <a:pt x="58" y="49"/>
                  </a:cubicBezTo>
                  <a:cubicBezTo>
                    <a:pt x="58" y="53"/>
                    <a:pt x="61" y="59"/>
                    <a:pt x="68" y="61"/>
                  </a:cubicBezTo>
                  <a:cubicBezTo>
                    <a:pt x="77" y="64"/>
                    <a:pt x="90" y="67"/>
                    <a:pt x="101" y="69"/>
                  </a:cubicBezTo>
                  <a:cubicBezTo>
                    <a:pt x="123" y="74"/>
                    <a:pt x="145" y="87"/>
                    <a:pt x="145" y="12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4" name="Freeform 11"/>
            <p:cNvSpPr>
              <a:spLocks noEditPoints="1"/>
            </p:cNvSpPr>
            <p:nvPr userDrawn="1"/>
          </p:nvSpPr>
          <p:spPr bwMode="auto">
            <a:xfrm>
              <a:off x="5122" y="1893"/>
              <a:ext cx="638" cy="749"/>
            </a:xfrm>
            <a:custGeom>
              <a:avLst/>
              <a:gdLst>
                <a:gd name="T0" fmla="*/ 151 w 151"/>
                <a:gd name="T1" fmla="*/ 174 h 177"/>
                <a:gd name="T2" fmla="*/ 102 w 151"/>
                <a:gd name="T3" fmla="*/ 174 h 177"/>
                <a:gd name="T4" fmla="*/ 102 w 151"/>
                <a:gd name="T5" fmla="*/ 160 h 177"/>
                <a:gd name="T6" fmla="*/ 53 w 151"/>
                <a:gd name="T7" fmla="*/ 177 h 177"/>
                <a:gd name="T8" fmla="*/ 0 w 151"/>
                <a:gd name="T9" fmla="*/ 130 h 177"/>
                <a:gd name="T10" fmla="*/ 100 w 151"/>
                <a:gd name="T11" fmla="*/ 64 h 177"/>
                <a:gd name="T12" fmla="*/ 100 w 151"/>
                <a:gd name="T13" fmla="*/ 60 h 177"/>
                <a:gd name="T14" fmla="*/ 70 w 151"/>
                <a:gd name="T15" fmla="*/ 36 h 177"/>
                <a:gd name="T16" fmla="*/ 21 w 151"/>
                <a:gd name="T17" fmla="*/ 52 h 177"/>
                <a:gd name="T18" fmla="*/ 8 w 151"/>
                <a:gd name="T19" fmla="*/ 21 h 177"/>
                <a:gd name="T20" fmla="*/ 85 w 151"/>
                <a:gd name="T21" fmla="*/ 0 h 177"/>
                <a:gd name="T22" fmla="*/ 151 w 151"/>
                <a:gd name="T23" fmla="*/ 53 h 177"/>
                <a:gd name="T24" fmla="*/ 151 w 151"/>
                <a:gd name="T25" fmla="*/ 174 h 177"/>
                <a:gd name="T26" fmla="*/ 100 w 151"/>
                <a:gd name="T27" fmla="*/ 128 h 177"/>
                <a:gd name="T28" fmla="*/ 100 w 151"/>
                <a:gd name="T29" fmla="*/ 97 h 177"/>
                <a:gd name="T30" fmla="*/ 53 w 151"/>
                <a:gd name="T31" fmla="*/ 122 h 177"/>
                <a:gd name="T32" fmla="*/ 74 w 151"/>
                <a:gd name="T33" fmla="*/ 141 h 177"/>
                <a:gd name="T34" fmla="*/ 100 w 151"/>
                <a:gd name="T35"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77">
                  <a:moveTo>
                    <a:pt x="151" y="174"/>
                  </a:moveTo>
                  <a:cubicBezTo>
                    <a:pt x="102" y="174"/>
                    <a:pt x="102" y="174"/>
                    <a:pt x="102" y="174"/>
                  </a:cubicBezTo>
                  <a:cubicBezTo>
                    <a:pt x="102" y="160"/>
                    <a:pt x="102" y="160"/>
                    <a:pt x="102" y="160"/>
                  </a:cubicBezTo>
                  <a:cubicBezTo>
                    <a:pt x="89" y="172"/>
                    <a:pt x="72" y="177"/>
                    <a:pt x="53" y="177"/>
                  </a:cubicBezTo>
                  <a:cubicBezTo>
                    <a:pt x="22" y="177"/>
                    <a:pt x="0" y="162"/>
                    <a:pt x="0" y="130"/>
                  </a:cubicBezTo>
                  <a:cubicBezTo>
                    <a:pt x="0" y="73"/>
                    <a:pt x="56" y="65"/>
                    <a:pt x="100" y="64"/>
                  </a:cubicBezTo>
                  <a:cubicBezTo>
                    <a:pt x="100" y="60"/>
                    <a:pt x="100" y="60"/>
                    <a:pt x="100" y="60"/>
                  </a:cubicBezTo>
                  <a:cubicBezTo>
                    <a:pt x="100" y="46"/>
                    <a:pt x="95" y="36"/>
                    <a:pt x="70" y="36"/>
                  </a:cubicBezTo>
                  <a:cubicBezTo>
                    <a:pt x="53" y="36"/>
                    <a:pt x="33" y="44"/>
                    <a:pt x="21" y="52"/>
                  </a:cubicBezTo>
                  <a:cubicBezTo>
                    <a:pt x="8" y="21"/>
                    <a:pt x="8" y="21"/>
                    <a:pt x="8" y="21"/>
                  </a:cubicBezTo>
                  <a:cubicBezTo>
                    <a:pt x="30" y="8"/>
                    <a:pt x="58" y="0"/>
                    <a:pt x="85" y="0"/>
                  </a:cubicBezTo>
                  <a:cubicBezTo>
                    <a:pt x="125" y="0"/>
                    <a:pt x="151" y="19"/>
                    <a:pt x="151" y="53"/>
                  </a:cubicBezTo>
                  <a:lnTo>
                    <a:pt x="151" y="174"/>
                  </a:lnTo>
                  <a:close/>
                  <a:moveTo>
                    <a:pt x="100" y="128"/>
                  </a:moveTo>
                  <a:cubicBezTo>
                    <a:pt x="100" y="97"/>
                    <a:pt x="100" y="97"/>
                    <a:pt x="100" y="97"/>
                  </a:cubicBezTo>
                  <a:cubicBezTo>
                    <a:pt x="76" y="96"/>
                    <a:pt x="53" y="99"/>
                    <a:pt x="53" y="122"/>
                  </a:cubicBezTo>
                  <a:cubicBezTo>
                    <a:pt x="53" y="137"/>
                    <a:pt x="65" y="141"/>
                    <a:pt x="74" y="141"/>
                  </a:cubicBezTo>
                  <a:cubicBezTo>
                    <a:pt x="85" y="141"/>
                    <a:pt x="94" y="136"/>
                    <a:pt x="100" y="128"/>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5" name="Freeform 12"/>
            <p:cNvSpPr>
              <a:spLocks noEditPoints="1"/>
            </p:cNvSpPr>
            <p:nvPr userDrawn="1"/>
          </p:nvSpPr>
          <p:spPr bwMode="auto">
            <a:xfrm>
              <a:off x="2977" y="1893"/>
              <a:ext cx="714" cy="749"/>
            </a:xfrm>
            <a:custGeom>
              <a:avLst/>
              <a:gdLst>
                <a:gd name="T0" fmla="*/ 169 w 169"/>
                <a:gd name="T1" fmla="*/ 82 h 177"/>
                <a:gd name="T2" fmla="*/ 169 w 169"/>
                <a:gd name="T3" fmla="*/ 100 h 177"/>
                <a:gd name="T4" fmla="*/ 56 w 169"/>
                <a:gd name="T5" fmla="*/ 100 h 177"/>
                <a:gd name="T6" fmla="*/ 105 w 169"/>
                <a:gd name="T7" fmla="*/ 139 h 177"/>
                <a:gd name="T8" fmla="*/ 148 w 169"/>
                <a:gd name="T9" fmla="*/ 126 h 177"/>
                <a:gd name="T10" fmla="*/ 162 w 169"/>
                <a:gd name="T11" fmla="*/ 158 h 177"/>
                <a:gd name="T12" fmla="*/ 86 w 169"/>
                <a:gd name="T13" fmla="*/ 177 h 177"/>
                <a:gd name="T14" fmla="*/ 0 w 169"/>
                <a:gd name="T15" fmla="*/ 89 h 177"/>
                <a:gd name="T16" fmla="*/ 90 w 169"/>
                <a:gd name="T17" fmla="*/ 0 h 177"/>
                <a:gd name="T18" fmla="*/ 169 w 169"/>
                <a:gd name="T19" fmla="*/ 82 h 177"/>
                <a:gd name="T20" fmla="*/ 115 w 169"/>
                <a:gd name="T21" fmla="*/ 66 h 177"/>
                <a:gd name="T22" fmla="*/ 88 w 169"/>
                <a:gd name="T23" fmla="*/ 36 h 177"/>
                <a:gd name="T24" fmla="*/ 57 w 169"/>
                <a:gd name="T25" fmla="*/ 66 h 177"/>
                <a:gd name="T26" fmla="*/ 115 w 169"/>
                <a:gd name="T27" fmla="*/ 6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7">
                  <a:moveTo>
                    <a:pt x="169" y="82"/>
                  </a:moveTo>
                  <a:cubicBezTo>
                    <a:pt x="169" y="88"/>
                    <a:pt x="169" y="94"/>
                    <a:pt x="169" y="100"/>
                  </a:cubicBezTo>
                  <a:cubicBezTo>
                    <a:pt x="56" y="100"/>
                    <a:pt x="56" y="100"/>
                    <a:pt x="56" y="100"/>
                  </a:cubicBezTo>
                  <a:cubicBezTo>
                    <a:pt x="57" y="125"/>
                    <a:pt x="69" y="139"/>
                    <a:pt x="105" y="139"/>
                  </a:cubicBezTo>
                  <a:cubicBezTo>
                    <a:pt x="121" y="139"/>
                    <a:pt x="140" y="132"/>
                    <a:pt x="148" y="126"/>
                  </a:cubicBezTo>
                  <a:cubicBezTo>
                    <a:pt x="162" y="158"/>
                    <a:pt x="162" y="158"/>
                    <a:pt x="162" y="158"/>
                  </a:cubicBezTo>
                  <a:cubicBezTo>
                    <a:pt x="139" y="170"/>
                    <a:pt x="114" y="177"/>
                    <a:pt x="86" y="177"/>
                  </a:cubicBezTo>
                  <a:cubicBezTo>
                    <a:pt x="33" y="177"/>
                    <a:pt x="0" y="143"/>
                    <a:pt x="0" y="89"/>
                  </a:cubicBezTo>
                  <a:cubicBezTo>
                    <a:pt x="0" y="34"/>
                    <a:pt x="44" y="0"/>
                    <a:pt x="90" y="0"/>
                  </a:cubicBezTo>
                  <a:cubicBezTo>
                    <a:pt x="148" y="0"/>
                    <a:pt x="169" y="34"/>
                    <a:pt x="169" y="82"/>
                  </a:cubicBezTo>
                  <a:moveTo>
                    <a:pt x="115" y="66"/>
                  </a:moveTo>
                  <a:cubicBezTo>
                    <a:pt x="116" y="47"/>
                    <a:pt x="106" y="36"/>
                    <a:pt x="88" y="36"/>
                  </a:cubicBezTo>
                  <a:cubicBezTo>
                    <a:pt x="70" y="36"/>
                    <a:pt x="60" y="49"/>
                    <a:pt x="57" y="66"/>
                  </a:cubicBezTo>
                  <a:lnTo>
                    <a:pt x="115" y="66"/>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6" name="Freeform 13"/>
            <p:cNvSpPr>
              <a:spLocks noEditPoints="1"/>
            </p:cNvSpPr>
            <p:nvPr userDrawn="1"/>
          </p:nvSpPr>
          <p:spPr bwMode="auto">
            <a:xfrm>
              <a:off x="2209" y="1889"/>
              <a:ext cx="772" cy="1134"/>
            </a:xfrm>
            <a:custGeom>
              <a:avLst/>
              <a:gdLst>
                <a:gd name="T0" fmla="*/ 183 w 183"/>
                <a:gd name="T1" fmla="*/ 195 h 268"/>
                <a:gd name="T2" fmla="*/ 84 w 183"/>
                <a:gd name="T3" fmla="*/ 268 h 268"/>
                <a:gd name="T4" fmla="*/ 0 w 183"/>
                <a:gd name="T5" fmla="*/ 215 h 268"/>
                <a:gd name="T6" fmla="*/ 28 w 183"/>
                <a:gd name="T7" fmla="*/ 176 h 268"/>
                <a:gd name="T8" fmla="*/ 12 w 183"/>
                <a:gd name="T9" fmla="*/ 165 h 268"/>
                <a:gd name="T10" fmla="*/ 4 w 183"/>
                <a:gd name="T11" fmla="*/ 139 h 268"/>
                <a:gd name="T12" fmla="*/ 36 w 183"/>
                <a:gd name="T13" fmla="*/ 97 h 268"/>
                <a:gd name="T14" fmla="*/ 13 w 183"/>
                <a:gd name="T15" fmla="*/ 56 h 268"/>
                <a:gd name="T16" fmla="*/ 92 w 183"/>
                <a:gd name="T17" fmla="*/ 0 h 268"/>
                <a:gd name="T18" fmla="*/ 167 w 183"/>
                <a:gd name="T19" fmla="*/ 54 h 268"/>
                <a:gd name="T20" fmla="*/ 86 w 183"/>
                <a:gd name="T21" fmla="*/ 112 h 268"/>
                <a:gd name="T22" fmla="*/ 65 w 183"/>
                <a:gd name="T23" fmla="*/ 110 h 268"/>
                <a:gd name="T24" fmla="*/ 53 w 183"/>
                <a:gd name="T25" fmla="*/ 124 h 268"/>
                <a:gd name="T26" fmla="*/ 78 w 183"/>
                <a:gd name="T27" fmla="*/ 139 h 268"/>
                <a:gd name="T28" fmla="*/ 120 w 183"/>
                <a:gd name="T29" fmla="*/ 139 h 268"/>
                <a:gd name="T30" fmla="*/ 183 w 183"/>
                <a:gd name="T31" fmla="*/ 195 h 268"/>
                <a:gd name="T32" fmla="*/ 116 w 183"/>
                <a:gd name="T33" fmla="*/ 56 h 268"/>
                <a:gd name="T34" fmla="*/ 90 w 183"/>
                <a:gd name="T35" fmla="*/ 31 h 268"/>
                <a:gd name="T36" fmla="*/ 65 w 183"/>
                <a:gd name="T37" fmla="*/ 56 h 268"/>
                <a:gd name="T38" fmla="*/ 89 w 183"/>
                <a:gd name="T39" fmla="*/ 82 h 268"/>
                <a:gd name="T40" fmla="*/ 116 w 183"/>
                <a:gd name="T41" fmla="*/ 56 h 268"/>
                <a:gd name="T42" fmla="*/ 130 w 183"/>
                <a:gd name="T43" fmla="*/ 202 h 268"/>
                <a:gd name="T44" fmla="*/ 107 w 183"/>
                <a:gd name="T45" fmla="*/ 184 h 268"/>
                <a:gd name="T46" fmla="*/ 61 w 183"/>
                <a:gd name="T47" fmla="*/ 184 h 268"/>
                <a:gd name="T48" fmla="*/ 43 w 183"/>
                <a:gd name="T49" fmla="*/ 208 h 268"/>
                <a:gd name="T50" fmla="*/ 87 w 183"/>
                <a:gd name="T51" fmla="*/ 233 h 268"/>
                <a:gd name="T52" fmla="*/ 130 w 183"/>
                <a:gd name="T53"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68">
                  <a:moveTo>
                    <a:pt x="183" y="195"/>
                  </a:moveTo>
                  <a:cubicBezTo>
                    <a:pt x="183" y="245"/>
                    <a:pt x="133" y="268"/>
                    <a:pt x="84" y="268"/>
                  </a:cubicBezTo>
                  <a:cubicBezTo>
                    <a:pt x="42" y="268"/>
                    <a:pt x="0" y="256"/>
                    <a:pt x="0" y="215"/>
                  </a:cubicBezTo>
                  <a:cubicBezTo>
                    <a:pt x="0" y="196"/>
                    <a:pt x="17" y="183"/>
                    <a:pt x="28" y="176"/>
                  </a:cubicBezTo>
                  <a:cubicBezTo>
                    <a:pt x="22" y="173"/>
                    <a:pt x="17" y="170"/>
                    <a:pt x="12" y="165"/>
                  </a:cubicBezTo>
                  <a:cubicBezTo>
                    <a:pt x="7" y="160"/>
                    <a:pt x="4" y="152"/>
                    <a:pt x="4" y="139"/>
                  </a:cubicBezTo>
                  <a:cubicBezTo>
                    <a:pt x="4" y="122"/>
                    <a:pt x="18" y="107"/>
                    <a:pt x="36" y="97"/>
                  </a:cubicBezTo>
                  <a:cubicBezTo>
                    <a:pt x="26" y="92"/>
                    <a:pt x="13" y="83"/>
                    <a:pt x="13" y="56"/>
                  </a:cubicBezTo>
                  <a:cubicBezTo>
                    <a:pt x="13" y="19"/>
                    <a:pt x="48" y="0"/>
                    <a:pt x="92" y="0"/>
                  </a:cubicBezTo>
                  <a:cubicBezTo>
                    <a:pt x="131" y="0"/>
                    <a:pt x="167" y="9"/>
                    <a:pt x="167" y="54"/>
                  </a:cubicBezTo>
                  <a:cubicBezTo>
                    <a:pt x="167" y="97"/>
                    <a:pt x="127" y="112"/>
                    <a:pt x="86" y="112"/>
                  </a:cubicBezTo>
                  <a:cubicBezTo>
                    <a:pt x="79" y="112"/>
                    <a:pt x="72" y="111"/>
                    <a:pt x="65" y="110"/>
                  </a:cubicBezTo>
                  <a:cubicBezTo>
                    <a:pt x="61" y="112"/>
                    <a:pt x="53" y="118"/>
                    <a:pt x="53" y="124"/>
                  </a:cubicBezTo>
                  <a:cubicBezTo>
                    <a:pt x="53" y="137"/>
                    <a:pt x="70" y="139"/>
                    <a:pt x="78" y="139"/>
                  </a:cubicBezTo>
                  <a:cubicBezTo>
                    <a:pt x="120" y="139"/>
                    <a:pt x="120" y="139"/>
                    <a:pt x="120" y="139"/>
                  </a:cubicBezTo>
                  <a:cubicBezTo>
                    <a:pt x="159" y="139"/>
                    <a:pt x="183" y="158"/>
                    <a:pt x="183" y="195"/>
                  </a:cubicBezTo>
                  <a:moveTo>
                    <a:pt x="116" y="56"/>
                  </a:moveTo>
                  <a:cubicBezTo>
                    <a:pt x="116" y="42"/>
                    <a:pt x="108" y="31"/>
                    <a:pt x="90" y="31"/>
                  </a:cubicBezTo>
                  <a:cubicBezTo>
                    <a:pt x="74" y="31"/>
                    <a:pt x="65" y="44"/>
                    <a:pt x="65" y="56"/>
                  </a:cubicBezTo>
                  <a:cubicBezTo>
                    <a:pt x="65" y="71"/>
                    <a:pt x="73" y="82"/>
                    <a:pt x="89" y="82"/>
                  </a:cubicBezTo>
                  <a:cubicBezTo>
                    <a:pt x="107" y="82"/>
                    <a:pt x="116" y="71"/>
                    <a:pt x="116" y="56"/>
                  </a:cubicBezTo>
                  <a:moveTo>
                    <a:pt x="130" y="202"/>
                  </a:moveTo>
                  <a:cubicBezTo>
                    <a:pt x="130" y="189"/>
                    <a:pt x="119" y="184"/>
                    <a:pt x="107" y="184"/>
                  </a:cubicBezTo>
                  <a:cubicBezTo>
                    <a:pt x="61" y="184"/>
                    <a:pt x="61" y="184"/>
                    <a:pt x="61" y="184"/>
                  </a:cubicBezTo>
                  <a:cubicBezTo>
                    <a:pt x="54" y="188"/>
                    <a:pt x="43" y="196"/>
                    <a:pt x="43" y="208"/>
                  </a:cubicBezTo>
                  <a:cubicBezTo>
                    <a:pt x="43" y="223"/>
                    <a:pt x="63" y="233"/>
                    <a:pt x="87" y="233"/>
                  </a:cubicBezTo>
                  <a:cubicBezTo>
                    <a:pt x="112" y="233"/>
                    <a:pt x="130" y="222"/>
                    <a:pt x="130" y="20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grpSp>
    </p:spTree>
    <p:extLst>
      <p:ext uri="{BB962C8B-B14F-4D97-AF65-F5344CB8AC3E}">
        <p14:creationId xmlns:p14="http://schemas.microsoft.com/office/powerpoint/2010/main" val="388092433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6_Title and Content">
    <p:bg>
      <p:bgPr>
        <a:blipFill dpi="0" rotWithShape="1">
          <a:blip r:embed="rId2">
            <a:extLst>
              <a:ext uri="{BEBA8EAE-BF5A-486C-A8C5-ECC9F3942E4B}">
                <a14:imgProps xmlns:a14="http://schemas.microsoft.com/office/drawing/2010/main">
                  <a14:imgLayer r:embed="rId3">
                    <a14:imgEffect>
                      <a14:brightnessContrast contrast="4500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408605" y="480551"/>
            <a:ext cx="3453744" cy="394135"/>
          </a:xfrm>
        </p:spPr>
        <p:txBody>
          <a:bodyPr lIns="0" tIns="0" rIns="0" bIns="0" anchor="t" anchorCtr="0">
            <a:noAutofit/>
          </a:bodyPr>
          <a:lstStyle>
            <a:lvl1pPr>
              <a:lnSpc>
                <a:spcPts val="2000"/>
              </a:lnSpc>
              <a:defRPr sz="2200" b="1" spc="-110" baseline="0">
                <a:solidFill>
                  <a:schemeClr val="bg1"/>
                </a:solidFill>
              </a:defRPr>
            </a:lvl1pPr>
          </a:lstStyle>
          <a:p>
            <a:r>
              <a:rPr lang="en-US" dirty="0" smtClean="0"/>
              <a:t>HEADING </a:t>
            </a:r>
            <a:br>
              <a:rPr lang="en-US" dirty="0" smtClean="0"/>
            </a:br>
            <a:r>
              <a:rPr lang="en-US" dirty="0" err="1"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grpSp>
        <p:nvGrpSpPr>
          <p:cNvPr id="7" name="Group 4"/>
          <p:cNvGrpSpPr>
            <a:grpSpLocks noChangeAspect="1"/>
          </p:cNvGrpSpPr>
          <p:nvPr userDrawn="1"/>
        </p:nvGrpSpPr>
        <p:grpSpPr bwMode="auto">
          <a:xfrm>
            <a:off x="7777683" y="6336825"/>
            <a:ext cx="1006679" cy="301654"/>
            <a:chOff x="0" y="1297"/>
            <a:chExt cx="5760" cy="1726"/>
          </a:xfrm>
        </p:grpSpPr>
        <p:sp>
          <p:nvSpPr>
            <p:cNvPr id="8" name="Freeform 5"/>
            <p:cNvSpPr>
              <a:spLocks/>
            </p:cNvSpPr>
            <p:nvPr userDrawn="1"/>
          </p:nvSpPr>
          <p:spPr bwMode="auto">
            <a:xfrm>
              <a:off x="4544" y="1686"/>
              <a:ext cx="532" cy="956"/>
            </a:xfrm>
            <a:custGeom>
              <a:avLst/>
              <a:gdLst>
                <a:gd name="T0" fmla="*/ 126 w 126"/>
                <a:gd name="T1" fmla="*/ 87 h 226"/>
                <a:gd name="T2" fmla="*/ 80 w 126"/>
                <a:gd name="T3" fmla="*/ 87 h 226"/>
                <a:gd name="T4" fmla="*/ 80 w 126"/>
                <a:gd name="T5" fmla="*/ 163 h 226"/>
                <a:gd name="T6" fmla="*/ 106 w 126"/>
                <a:gd name="T7" fmla="*/ 189 h 226"/>
                <a:gd name="T8" fmla="*/ 123 w 126"/>
                <a:gd name="T9" fmla="*/ 188 h 226"/>
                <a:gd name="T10" fmla="*/ 126 w 126"/>
                <a:gd name="T11" fmla="*/ 222 h 226"/>
                <a:gd name="T12" fmla="*/ 87 w 126"/>
                <a:gd name="T13" fmla="*/ 226 h 226"/>
                <a:gd name="T14" fmla="*/ 27 w 126"/>
                <a:gd name="T15" fmla="*/ 176 h 226"/>
                <a:gd name="T16" fmla="*/ 27 w 126"/>
                <a:gd name="T17" fmla="*/ 87 h 226"/>
                <a:gd name="T18" fmla="*/ 0 w 126"/>
                <a:gd name="T19" fmla="*/ 87 h 226"/>
                <a:gd name="T20" fmla="*/ 0 w 126"/>
                <a:gd name="T21" fmla="*/ 53 h 226"/>
                <a:gd name="T22" fmla="*/ 27 w 126"/>
                <a:gd name="T23" fmla="*/ 53 h 226"/>
                <a:gd name="T24" fmla="*/ 27 w 126"/>
                <a:gd name="T25" fmla="*/ 15 h 226"/>
                <a:gd name="T26" fmla="*/ 80 w 126"/>
                <a:gd name="T27" fmla="*/ 0 h 226"/>
                <a:gd name="T28" fmla="*/ 80 w 126"/>
                <a:gd name="T29" fmla="*/ 53 h 226"/>
                <a:gd name="T30" fmla="*/ 126 w 126"/>
                <a:gd name="T31" fmla="*/ 53 h 226"/>
                <a:gd name="T32" fmla="*/ 126 w 1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26">
                  <a:moveTo>
                    <a:pt x="126" y="87"/>
                  </a:moveTo>
                  <a:cubicBezTo>
                    <a:pt x="80" y="87"/>
                    <a:pt x="80" y="87"/>
                    <a:pt x="80" y="87"/>
                  </a:cubicBezTo>
                  <a:cubicBezTo>
                    <a:pt x="80" y="163"/>
                    <a:pt x="80" y="163"/>
                    <a:pt x="80" y="163"/>
                  </a:cubicBezTo>
                  <a:cubicBezTo>
                    <a:pt x="80" y="185"/>
                    <a:pt x="92" y="189"/>
                    <a:pt x="106" y="189"/>
                  </a:cubicBezTo>
                  <a:cubicBezTo>
                    <a:pt x="112" y="189"/>
                    <a:pt x="117" y="188"/>
                    <a:pt x="123" y="188"/>
                  </a:cubicBezTo>
                  <a:cubicBezTo>
                    <a:pt x="126" y="222"/>
                    <a:pt x="126" y="222"/>
                    <a:pt x="126" y="222"/>
                  </a:cubicBezTo>
                  <a:cubicBezTo>
                    <a:pt x="114" y="224"/>
                    <a:pt x="98" y="226"/>
                    <a:pt x="87" y="226"/>
                  </a:cubicBezTo>
                  <a:cubicBezTo>
                    <a:pt x="56" y="226"/>
                    <a:pt x="27" y="215"/>
                    <a:pt x="27" y="176"/>
                  </a:cubicBezTo>
                  <a:cubicBezTo>
                    <a:pt x="27" y="87"/>
                    <a:pt x="27" y="87"/>
                    <a:pt x="27" y="87"/>
                  </a:cubicBezTo>
                  <a:cubicBezTo>
                    <a:pt x="0" y="87"/>
                    <a:pt x="0" y="87"/>
                    <a:pt x="0" y="87"/>
                  </a:cubicBezTo>
                  <a:cubicBezTo>
                    <a:pt x="0" y="53"/>
                    <a:pt x="0" y="53"/>
                    <a:pt x="0" y="53"/>
                  </a:cubicBezTo>
                  <a:cubicBezTo>
                    <a:pt x="27" y="53"/>
                    <a:pt x="27" y="53"/>
                    <a:pt x="27" y="53"/>
                  </a:cubicBezTo>
                  <a:cubicBezTo>
                    <a:pt x="27" y="15"/>
                    <a:pt x="27" y="15"/>
                    <a:pt x="27" y="15"/>
                  </a:cubicBezTo>
                  <a:cubicBezTo>
                    <a:pt x="80" y="0"/>
                    <a:pt x="80" y="0"/>
                    <a:pt x="80" y="0"/>
                  </a:cubicBezTo>
                  <a:cubicBezTo>
                    <a:pt x="80" y="53"/>
                    <a:pt x="80" y="53"/>
                    <a:pt x="80" y="53"/>
                  </a:cubicBezTo>
                  <a:cubicBezTo>
                    <a:pt x="126" y="53"/>
                    <a:pt x="126" y="53"/>
                    <a:pt x="126" y="53"/>
                  </a:cubicBezTo>
                  <a:lnTo>
                    <a:pt x="126" y="87"/>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9" name="Freeform 6"/>
            <p:cNvSpPr>
              <a:spLocks/>
            </p:cNvSpPr>
            <p:nvPr userDrawn="1"/>
          </p:nvSpPr>
          <p:spPr bwMode="auto">
            <a:xfrm>
              <a:off x="3788" y="1893"/>
              <a:ext cx="688" cy="737"/>
            </a:xfrm>
            <a:custGeom>
              <a:avLst/>
              <a:gdLst>
                <a:gd name="T0" fmla="*/ 163 w 163"/>
                <a:gd name="T1" fmla="*/ 174 h 174"/>
                <a:gd name="T2" fmla="*/ 110 w 163"/>
                <a:gd name="T3" fmla="*/ 174 h 174"/>
                <a:gd name="T4" fmla="*/ 110 w 163"/>
                <a:gd name="T5" fmla="*/ 64 h 174"/>
                <a:gd name="T6" fmla="*/ 86 w 163"/>
                <a:gd name="T7" fmla="*/ 40 h 174"/>
                <a:gd name="T8" fmla="*/ 53 w 163"/>
                <a:gd name="T9" fmla="*/ 54 h 174"/>
                <a:gd name="T10" fmla="*/ 53 w 163"/>
                <a:gd name="T11" fmla="*/ 174 h 174"/>
                <a:gd name="T12" fmla="*/ 0 w 163"/>
                <a:gd name="T13" fmla="*/ 174 h 174"/>
                <a:gd name="T14" fmla="*/ 0 w 163"/>
                <a:gd name="T15" fmla="*/ 4 h 174"/>
                <a:gd name="T16" fmla="*/ 52 w 163"/>
                <a:gd name="T17" fmla="*/ 4 h 174"/>
                <a:gd name="T18" fmla="*/ 52 w 163"/>
                <a:gd name="T19" fmla="*/ 19 h 174"/>
                <a:gd name="T20" fmla="*/ 110 w 163"/>
                <a:gd name="T21" fmla="*/ 0 h 174"/>
                <a:gd name="T22" fmla="*/ 163 w 163"/>
                <a:gd name="T23" fmla="*/ 53 h 174"/>
                <a:gd name="T24" fmla="*/ 163 w 163"/>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4">
                  <a:moveTo>
                    <a:pt x="163" y="174"/>
                  </a:moveTo>
                  <a:cubicBezTo>
                    <a:pt x="110" y="174"/>
                    <a:pt x="110" y="174"/>
                    <a:pt x="110" y="174"/>
                  </a:cubicBezTo>
                  <a:cubicBezTo>
                    <a:pt x="110" y="64"/>
                    <a:pt x="110" y="64"/>
                    <a:pt x="110" y="64"/>
                  </a:cubicBezTo>
                  <a:cubicBezTo>
                    <a:pt x="110" y="48"/>
                    <a:pt x="104" y="40"/>
                    <a:pt x="86" y="40"/>
                  </a:cubicBezTo>
                  <a:cubicBezTo>
                    <a:pt x="72" y="40"/>
                    <a:pt x="63" y="46"/>
                    <a:pt x="53" y="54"/>
                  </a:cubicBezTo>
                  <a:cubicBezTo>
                    <a:pt x="53" y="174"/>
                    <a:pt x="53" y="174"/>
                    <a:pt x="53" y="174"/>
                  </a:cubicBezTo>
                  <a:cubicBezTo>
                    <a:pt x="0" y="174"/>
                    <a:pt x="0" y="174"/>
                    <a:pt x="0" y="174"/>
                  </a:cubicBezTo>
                  <a:cubicBezTo>
                    <a:pt x="0" y="4"/>
                    <a:pt x="0" y="4"/>
                    <a:pt x="0" y="4"/>
                  </a:cubicBezTo>
                  <a:cubicBezTo>
                    <a:pt x="52" y="4"/>
                    <a:pt x="52" y="4"/>
                    <a:pt x="52" y="4"/>
                  </a:cubicBezTo>
                  <a:cubicBezTo>
                    <a:pt x="52" y="19"/>
                    <a:pt x="52" y="19"/>
                    <a:pt x="52" y="19"/>
                  </a:cubicBezTo>
                  <a:cubicBezTo>
                    <a:pt x="69" y="7"/>
                    <a:pt x="89" y="0"/>
                    <a:pt x="110" y="0"/>
                  </a:cubicBezTo>
                  <a:cubicBezTo>
                    <a:pt x="144" y="0"/>
                    <a:pt x="163" y="21"/>
                    <a:pt x="163" y="53"/>
                  </a:cubicBezTo>
                  <a:lnTo>
                    <a:pt x="163"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0" name="Freeform 7"/>
            <p:cNvSpPr>
              <a:spLocks/>
            </p:cNvSpPr>
            <p:nvPr userDrawn="1"/>
          </p:nvSpPr>
          <p:spPr bwMode="auto">
            <a:xfrm>
              <a:off x="2749" y="1297"/>
              <a:ext cx="591" cy="584"/>
            </a:xfrm>
            <a:custGeom>
              <a:avLst/>
              <a:gdLst>
                <a:gd name="T0" fmla="*/ 140 w 140"/>
                <a:gd name="T1" fmla="*/ 0 h 138"/>
                <a:gd name="T2" fmla="*/ 99 w 140"/>
                <a:gd name="T3" fmla="*/ 113 h 138"/>
                <a:gd name="T4" fmla="*/ 35 w 140"/>
                <a:gd name="T5" fmla="*/ 133 h 138"/>
                <a:gd name="T6" fmla="*/ 5 w 140"/>
                <a:gd name="T7" fmla="*/ 138 h 138"/>
                <a:gd name="T8" fmla="*/ 0 w 140"/>
                <a:gd name="T9" fmla="*/ 101 h 138"/>
                <a:gd name="T10" fmla="*/ 20 w 140"/>
                <a:gd name="T11" fmla="*/ 44 h 138"/>
                <a:gd name="T12" fmla="*/ 140 w 140"/>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40" h="138">
                  <a:moveTo>
                    <a:pt x="140" y="0"/>
                  </a:moveTo>
                  <a:cubicBezTo>
                    <a:pt x="113" y="45"/>
                    <a:pt x="125" y="86"/>
                    <a:pt x="99" y="113"/>
                  </a:cubicBezTo>
                  <a:cubicBezTo>
                    <a:pt x="78" y="134"/>
                    <a:pt x="58" y="133"/>
                    <a:pt x="35" y="133"/>
                  </a:cubicBezTo>
                  <a:cubicBezTo>
                    <a:pt x="27" y="133"/>
                    <a:pt x="12" y="134"/>
                    <a:pt x="5" y="138"/>
                  </a:cubicBezTo>
                  <a:cubicBezTo>
                    <a:pt x="2" y="126"/>
                    <a:pt x="0" y="113"/>
                    <a:pt x="0" y="101"/>
                  </a:cubicBezTo>
                  <a:cubicBezTo>
                    <a:pt x="0" y="79"/>
                    <a:pt x="5" y="60"/>
                    <a:pt x="20" y="44"/>
                  </a:cubicBezTo>
                  <a:cubicBezTo>
                    <a:pt x="50" y="15"/>
                    <a:pt x="104" y="5"/>
                    <a:pt x="140" y="0"/>
                  </a:cubicBezTo>
                </a:path>
              </a:pathLst>
            </a:custGeom>
            <a:solidFill>
              <a:srgbClr val="008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1" name="Freeform 8"/>
            <p:cNvSpPr>
              <a:spLocks/>
            </p:cNvSpPr>
            <p:nvPr userDrawn="1"/>
          </p:nvSpPr>
          <p:spPr bwMode="auto">
            <a:xfrm>
              <a:off x="1448" y="1893"/>
              <a:ext cx="685" cy="737"/>
            </a:xfrm>
            <a:custGeom>
              <a:avLst/>
              <a:gdLst>
                <a:gd name="T0" fmla="*/ 162 w 162"/>
                <a:gd name="T1" fmla="*/ 174 h 174"/>
                <a:gd name="T2" fmla="*/ 110 w 162"/>
                <a:gd name="T3" fmla="*/ 174 h 174"/>
                <a:gd name="T4" fmla="*/ 110 w 162"/>
                <a:gd name="T5" fmla="*/ 64 h 174"/>
                <a:gd name="T6" fmla="*/ 85 w 162"/>
                <a:gd name="T7" fmla="*/ 40 h 174"/>
                <a:gd name="T8" fmla="*/ 52 w 162"/>
                <a:gd name="T9" fmla="*/ 54 h 174"/>
                <a:gd name="T10" fmla="*/ 52 w 162"/>
                <a:gd name="T11" fmla="*/ 174 h 174"/>
                <a:gd name="T12" fmla="*/ 0 w 162"/>
                <a:gd name="T13" fmla="*/ 174 h 174"/>
                <a:gd name="T14" fmla="*/ 0 w 162"/>
                <a:gd name="T15" fmla="*/ 4 h 174"/>
                <a:gd name="T16" fmla="*/ 51 w 162"/>
                <a:gd name="T17" fmla="*/ 4 h 174"/>
                <a:gd name="T18" fmla="*/ 51 w 162"/>
                <a:gd name="T19" fmla="*/ 19 h 174"/>
                <a:gd name="T20" fmla="*/ 109 w 162"/>
                <a:gd name="T21" fmla="*/ 0 h 174"/>
                <a:gd name="T22" fmla="*/ 162 w 162"/>
                <a:gd name="T23" fmla="*/ 53 h 174"/>
                <a:gd name="T24" fmla="*/ 162 w 16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4">
                  <a:moveTo>
                    <a:pt x="162" y="174"/>
                  </a:moveTo>
                  <a:cubicBezTo>
                    <a:pt x="110" y="174"/>
                    <a:pt x="110" y="174"/>
                    <a:pt x="110" y="174"/>
                  </a:cubicBezTo>
                  <a:cubicBezTo>
                    <a:pt x="110" y="64"/>
                    <a:pt x="110" y="64"/>
                    <a:pt x="110" y="64"/>
                  </a:cubicBezTo>
                  <a:cubicBezTo>
                    <a:pt x="110" y="48"/>
                    <a:pt x="103" y="40"/>
                    <a:pt x="85" y="40"/>
                  </a:cubicBezTo>
                  <a:cubicBezTo>
                    <a:pt x="71" y="40"/>
                    <a:pt x="62" y="46"/>
                    <a:pt x="52" y="54"/>
                  </a:cubicBezTo>
                  <a:cubicBezTo>
                    <a:pt x="52" y="174"/>
                    <a:pt x="52" y="174"/>
                    <a:pt x="52" y="174"/>
                  </a:cubicBezTo>
                  <a:cubicBezTo>
                    <a:pt x="0" y="174"/>
                    <a:pt x="0" y="174"/>
                    <a:pt x="0" y="174"/>
                  </a:cubicBezTo>
                  <a:cubicBezTo>
                    <a:pt x="0" y="4"/>
                    <a:pt x="0" y="4"/>
                    <a:pt x="0" y="4"/>
                  </a:cubicBezTo>
                  <a:cubicBezTo>
                    <a:pt x="51" y="4"/>
                    <a:pt x="51" y="4"/>
                    <a:pt x="51" y="4"/>
                  </a:cubicBezTo>
                  <a:cubicBezTo>
                    <a:pt x="51" y="19"/>
                    <a:pt x="51" y="19"/>
                    <a:pt x="51" y="19"/>
                  </a:cubicBezTo>
                  <a:cubicBezTo>
                    <a:pt x="68" y="7"/>
                    <a:pt x="88" y="0"/>
                    <a:pt x="109" y="0"/>
                  </a:cubicBezTo>
                  <a:cubicBezTo>
                    <a:pt x="143" y="0"/>
                    <a:pt x="162" y="21"/>
                    <a:pt x="162" y="53"/>
                  </a:cubicBezTo>
                  <a:lnTo>
                    <a:pt x="162"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2" name="Freeform 9"/>
            <p:cNvSpPr>
              <a:spLocks/>
            </p:cNvSpPr>
            <p:nvPr userDrawn="1"/>
          </p:nvSpPr>
          <p:spPr bwMode="auto">
            <a:xfrm>
              <a:off x="562" y="1910"/>
              <a:ext cx="840" cy="1100"/>
            </a:xfrm>
            <a:custGeom>
              <a:avLst/>
              <a:gdLst>
                <a:gd name="T0" fmla="*/ 199 w 199"/>
                <a:gd name="T1" fmla="*/ 0 h 260"/>
                <a:gd name="T2" fmla="*/ 114 w 199"/>
                <a:gd name="T3" fmla="*/ 205 h 260"/>
                <a:gd name="T4" fmla="*/ 39 w 199"/>
                <a:gd name="T5" fmla="*/ 260 h 260"/>
                <a:gd name="T6" fmla="*/ 0 w 199"/>
                <a:gd name="T7" fmla="*/ 255 h 260"/>
                <a:gd name="T8" fmla="*/ 8 w 199"/>
                <a:gd name="T9" fmla="*/ 221 h 260"/>
                <a:gd name="T10" fmla="*/ 31 w 199"/>
                <a:gd name="T11" fmla="*/ 224 h 260"/>
                <a:gd name="T12" fmla="*/ 74 w 199"/>
                <a:gd name="T13" fmla="*/ 181 h 260"/>
                <a:gd name="T14" fmla="*/ 79 w 199"/>
                <a:gd name="T15" fmla="*/ 170 h 260"/>
                <a:gd name="T16" fmla="*/ 13 w 199"/>
                <a:gd name="T17" fmla="*/ 0 h 260"/>
                <a:gd name="T18" fmla="*/ 70 w 199"/>
                <a:gd name="T19" fmla="*/ 0 h 260"/>
                <a:gd name="T20" fmla="*/ 101 w 199"/>
                <a:gd name="T21" fmla="*/ 84 h 260"/>
                <a:gd name="T22" fmla="*/ 108 w 199"/>
                <a:gd name="T23" fmla="*/ 112 h 260"/>
                <a:gd name="T24" fmla="*/ 118 w 199"/>
                <a:gd name="T25" fmla="*/ 82 h 260"/>
                <a:gd name="T26" fmla="*/ 149 w 199"/>
                <a:gd name="T27" fmla="*/ 0 h 260"/>
                <a:gd name="T28" fmla="*/ 199 w 199"/>
                <a:gd name="T2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0">
                  <a:moveTo>
                    <a:pt x="199" y="0"/>
                  </a:moveTo>
                  <a:cubicBezTo>
                    <a:pt x="114" y="205"/>
                    <a:pt x="114" y="205"/>
                    <a:pt x="114" y="205"/>
                  </a:cubicBezTo>
                  <a:cubicBezTo>
                    <a:pt x="101" y="237"/>
                    <a:pt x="75" y="260"/>
                    <a:pt x="39" y="260"/>
                  </a:cubicBezTo>
                  <a:cubicBezTo>
                    <a:pt x="22" y="260"/>
                    <a:pt x="12" y="258"/>
                    <a:pt x="0" y="255"/>
                  </a:cubicBezTo>
                  <a:cubicBezTo>
                    <a:pt x="8" y="221"/>
                    <a:pt x="8" y="221"/>
                    <a:pt x="8" y="221"/>
                  </a:cubicBezTo>
                  <a:cubicBezTo>
                    <a:pt x="17" y="223"/>
                    <a:pt x="24" y="224"/>
                    <a:pt x="31" y="224"/>
                  </a:cubicBezTo>
                  <a:cubicBezTo>
                    <a:pt x="52" y="224"/>
                    <a:pt x="63" y="206"/>
                    <a:pt x="74" y="181"/>
                  </a:cubicBezTo>
                  <a:cubicBezTo>
                    <a:pt x="79" y="170"/>
                    <a:pt x="79" y="170"/>
                    <a:pt x="79" y="170"/>
                  </a:cubicBezTo>
                  <a:cubicBezTo>
                    <a:pt x="13" y="0"/>
                    <a:pt x="13" y="0"/>
                    <a:pt x="13" y="0"/>
                  </a:cubicBezTo>
                  <a:cubicBezTo>
                    <a:pt x="70" y="0"/>
                    <a:pt x="70" y="0"/>
                    <a:pt x="70" y="0"/>
                  </a:cubicBezTo>
                  <a:cubicBezTo>
                    <a:pt x="101" y="84"/>
                    <a:pt x="101" y="84"/>
                    <a:pt x="101" y="84"/>
                  </a:cubicBezTo>
                  <a:cubicBezTo>
                    <a:pt x="104" y="94"/>
                    <a:pt x="106" y="104"/>
                    <a:pt x="108" y="112"/>
                  </a:cubicBezTo>
                  <a:cubicBezTo>
                    <a:pt x="110" y="104"/>
                    <a:pt x="114" y="92"/>
                    <a:pt x="118" y="82"/>
                  </a:cubicBezTo>
                  <a:cubicBezTo>
                    <a:pt x="149" y="0"/>
                    <a:pt x="149" y="0"/>
                    <a:pt x="149" y="0"/>
                  </a:cubicBezTo>
                  <a:lnTo>
                    <a:pt x="199" y="0"/>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3" name="Freeform 10"/>
            <p:cNvSpPr>
              <a:spLocks/>
            </p:cNvSpPr>
            <p:nvPr userDrawn="1"/>
          </p:nvSpPr>
          <p:spPr bwMode="auto">
            <a:xfrm>
              <a:off x="0" y="1881"/>
              <a:ext cx="612" cy="761"/>
            </a:xfrm>
            <a:custGeom>
              <a:avLst/>
              <a:gdLst>
                <a:gd name="T0" fmla="*/ 145 w 145"/>
                <a:gd name="T1" fmla="*/ 122 h 180"/>
                <a:gd name="T2" fmla="*/ 70 w 145"/>
                <a:gd name="T3" fmla="*/ 180 h 180"/>
                <a:gd name="T4" fmla="*/ 0 w 145"/>
                <a:gd name="T5" fmla="*/ 166 h 180"/>
                <a:gd name="T6" fmla="*/ 15 w 145"/>
                <a:gd name="T7" fmla="*/ 132 h 180"/>
                <a:gd name="T8" fmla="*/ 63 w 145"/>
                <a:gd name="T9" fmla="*/ 143 h 180"/>
                <a:gd name="T10" fmla="*/ 92 w 145"/>
                <a:gd name="T11" fmla="*/ 127 h 180"/>
                <a:gd name="T12" fmla="*/ 80 w 145"/>
                <a:gd name="T13" fmla="*/ 114 h 180"/>
                <a:gd name="T14" fmla="*/ 44 w 145"/>
                <a:gd name="T15" fmla="*/ 105 h 180"/>
                <a:gd name="T16" fmla="*/ 5 w 145"/>
                <a:gd name="T17" fmla="*/ 57 h 180"/>
                <a:gd name="T18" fmla="*/ 75 w 145"/>
                <a:gd name="T19" fmla="*/ 0 h 180"/>
                <a:gd name="T20" fmla="*/ 135 w 145"/>
                <a:gd name="T21" fmla="*/ 8 h 180"/>
                <a:gd name="T22" fmla="*/ 121 w 145"/>
                <a:gd name="T23" fmla="*/ 42 h 180"/>
                <a:gd name="T24" fmla="*/ 82 w 145"/>
                <a:gd name="T25" fmla="*/ 35 h 180"/>
                <a:gd name="T26" fmla="*/ 58 w 145"/>
                <a:gd name="T27" fmla="*/ 49 h 180"/>
                <a:gd name="T28" fmla="*/ 68 w 145"/>
                <a:gd name="T29" fmla="*/ 61 h 180"/>
                <a:gd name="T30" fmla="*/ 101 w 145"/>
                <a:gd name="T31" fmla="*/ 69 h 180"/>
                <a:gd name="T32" fmla="*/ 145 w 145"/>
                <a:gd name="T3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80">
                  <a:moveTo>
                    <a:pt x="145" y="122"/>
                  </a:moveTo>
                  <a:cubicBezTo>
                    <a:pt x="145" y="159"/>
                    <a:pt x="111" y="180"/>
                    <a:pt x="70" y="180"/>
                  </a:cubicBezTo>
                  <a:cubicBezTo>
                    <a:pt x="44" y="180"/>
                    <a:pt x="23" y="175"/>
                    <a:pt x="0" y="166"/>
                  </a:cubicBezTo>
                  <a:cubicBezTo>
                    <a:pt x="15" y="132"/>
                    <a:pt x="15" y="132"/>
                    <a:pt x="15" y="132"/>
                  </a:cubicBezTo>
                  <a:cubicBezTo>
                    <a:pt x="28" y="137"/>
                    <a:pt x="47" y="143"/>
                    <a:pt x="63" y="143"/>
                  </a:cubicBezTo>
                  <a:cubicBezTo>
                    <a:pt x="75" y="143"/>
                    <a:pt x="92" y="142"/>
                    <a:pt x="92" y="127"/>
                  </a:cubicBezTo>
                  <a:cubicBezTo>
                    <a:pt x="92" y="120"/>
                    <a:pt x="88" y="116"/>
                    <a:pt x="80" y="114"/>
                  </a:cubicBezTo>
                  <a:cubicBezTo>
                    <a:pt x="70" y="111"/>
                    <a:pt x="54" y="108"/>
                    <a:pt x="44" y="105"/>
                  </a:cubicBezTo>
                  <a:cubicBezTo>
                    <a:pt x="23" y="99"/>
                    <a:pt x="5" y="88"/>
                    <a:pt x="5" y="57"/>
                  </a:cubicBezTo>
                  <a:cubicBezTo>
                    <a:pt x="5" y="21"/>
                    <a:pt x="35" y="0"/>
                    <a:pt x="75" y="0"/>
                  </a:cubicBezTo>
                  <a:cubicBezTo>
                    <a:pt x="102" y="0"/>
                    <a:pt x="120" y="3"/>
                    <a:pt x="135" y="8"/>
                  </a:cubicBezTo>
                  <a:cubicBezTo>
                    <a:pt x="121" y="42"/>
                    <a:pt x="121" y="42"/>
                    <a:pt x="121" y="42"/>
                  </a:cubicBezTo>
                  <a:cubicBezTo>
                    <a:pt x="115" y="39"/>
                    <a:pt x="96" y="35"/>
                    <a:pt x="82" y="35"/>
                  </a:cubicBezTo>
                  <a:cubicBezTo>
                    <a:pt x="68" y="35"/>
                    <a:pt x="58" y="40"/>
                    <a:pt x="58" y="49"/>
                  </a:cubicBezTo>
                  <a:cubicBezTo>
                    <a:pt x="58" y="53"/>
                    <a:pt x="61" y="59"/>
                    <a:pt x="68" y="61"/>
                  </a:cubicBezTo>
                  <a:cubicBezTo>
                    <a:pt x="77" y="64"/>
                    <a:pt x="90" y="67"/>
                    <a:pt x="101" y="69"/>
                  </a:cubicBezTo>
                  <a:cubicBezTo>
                    <a:pt x="123" y="74"/>
                    <a:pt x="145" y="87"/>
                    <a:pt x="145" y="12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4" name="Freeform 11"/>
            <p:cNvSpPr>
              <a:spLocks noEditPoints="1"/>
            </p:cNvSpPr>
            <p:nvPr userDrawn="1"/>
          </p:nvSpPr>
          <p:spPr bwMode="auto">
            <a:xfrm>
              <a:off x="5122" y="1893"/>
              <a:ext cx="638" cy="749"/>
            </a:xfrm>
            <a:custGeom>
              <a:avLst/>
              <a:gdLst>
                <a:gd name="T0" fmla="*/ 151 w 151"/>
                <a:gd name="T1" fmla="*/ 174 h 177"/>
                <a:gd name="T2" fmla="*/ 102 w 151"/>
                <a:gd name="T3" fmla="*/ 174 h 177"/>
                <a:gd name="T4" fmla="*/ 102 w 151"/>
                <a:gd name="T5" fmla="*/ 160 h 177"/>
                <a:gd name="T6" fmla="*/ 53 w 151"/>
                <a:gd name="T7" fmla="*/ 177 h 177"/>
                <a:gd name="T8" fmla="*/ 0 w 151"/>
                <a:gd name="T9" fmla="*/ 130 h 177"/>
                <a:gd name="T10" fmla="*/ 100 w 151"/>
                <a:gd name="T11" fmla="*/ 64 h 177"/>
                <a:gd name="T12" fmla="*/ 100 w 151"/>
                <a:gd name="T13" fmla="*/ 60 h 177"/>
                <a:gd name="T14" fmla="*/ 70 w 151"/>
                <a:gd name="T15" fmla="*/ 36 h 177"/>
                <a:gd name="T16" fmla="*/ 21 w 151"/>
                <a:gd name="T17" fmla="*/ 52 h 177"/>
                <a:gd name="T18" fmla="*/ 8 w 151"/>
                <a:gd name="T19" fmla="*/ 21 h 177"/>
                <a:gd name="T20" fmla="*/ 85 w 151"/>
                <a:gd name="T21" fmla="*/ 0 h 177"/>
                <a:gd name="T22" fmla="*/ 151 w 151"/>
                <a:gd name="T23" fmla="*/ 53 h 177"/>
                <a:gd name="T24" fmla="*/ 151 w 151"/>
                <a:gd name="T25" fmla="*/ 174 h 177"/>
                <a:gd name="T26" fmla="*/ 100 w 151"/>
                <a:gd name="T27" fmla="*/ 128 h 177"/>
                <a:gd name="T28" fmla="*/ 100 w 151"/>
                <a:gd name="T29" fmla="*/ 97 h 177"/>
                <a:gd name="T30" fmla="*/ 53 w 151"/>
                <a:gd name="T31" fmla="*/ 122 h 177"/>
                <a:gd name="T32" fmla="*/ 74 w 151"/>
                <a:gd name="T33" fmla="*/ 141 h 177"/>
                <a:gd name="T34" fmla="*/ 100 w 151"/>
                <a:gd name="T35"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77">
                  <a:moveTo>
                    <a:pt x="151" y="174"/>
                  </a:moveTo>
                  <a:cubicBezTo>
                    <a:pt x="102" y="174"/>
                    <a:pt x="102" y="174"/>
                    <a:pt x="102" y="174"/>
                  </a:cubicBezTo>
                  <a:cubicBezTo>
                    <a:pt x="102" y="160"/>
                    <a:pt x="102" y="160"/>
                    <a:pt x="102" y="160"/>
                  </a:cubicBezTo>
                  <a:cubicBezTo>
                    <a:pt x="89" y="172"/>
                    <a:pt x="72" y="177"/>
                    <a:pt x="53" y="177"/>
                  </a:cubicBezTo>
                  <a:cubicBezTo>
                    <a:pt x="22" y="177"/>
                    <a:pt x="0" y="162"/>
                    <a:pt x="0" y="130"/>
                  </a:cubicBezTo>
                  <a:cubicBezTo>
                    <a:pt x="0" y="73"/>
                    <a:pt x="56" y="65"/>
                    <a:pt x="100" y="64"/>
                  </a:cubicBezTo>
                  <a:cubicBezTo>
                    <a:pt x="100" y="60"/>
                    <a:pt x="100" y="60"/>
                    <a:pt x="100" y="60"/>
                  </a:cubicBezTo>
                  <a:cubicBezTo>
                    <a:pt x="100" y="46"/>
                    <a:pt x="95" y="36"/>
                    <a:pt x="70" y="36"/>
                  </a:cubicBezTo>
                  <a:cubicBezTo>
                    <a:pt x="53" y="36"/>
                    <a:pt x="33" y="44"/>
                    <a:pt x="21" y="52"/>
                  </a:cubicBezTo>
                  <a:cubicBezTo>
                    <a:pt x="8" y="21"/>
                    <a:pt x="8" y="21"/>
                    <a:pt x="8" y="21"/>
                  </a:cubicBezTo>
                  <a:cubicBezTo>
                    <a:pt x="30" y="8"/>
                    <a:pt x="58" y="0"/>
                    <a:pt x="85" y="0"/>
                  </a:cubicBezTo>
                  <a:cubicBezTo>
                    <a:pt x="125" y="0"/>
                    <a:pt x="151" y="19"/>
                    <a:pt x="151" y="53"/>
                  </a:cubicBezTo>
                  <a:lnTo>
                    <a:pt x="151" y="174"/>
                  </a:lnTo>
                  <a:close/>
                  <a:moveTo>
                    <a:pt x="100" y="128"/>
                  </a:moveTo>
                  <a:cubicBezTo>
                    <a:pt x="100" y="97"/>
                    <a:pt x="100" y="97"/>
                    <a:pt x="100" y="97"/>
                  </a:cubicBezTo>
                  <a:cubicBezTo>
                    <a:pt x="76" y="96"/>
                    <a:pt x="53" y="99"/>
                    <a:pt x="53" y="122"/>
                  </a:cubicBezTo>
                  <a:cubicBezTo>
                    <a:pt x="53" y="137"/>
                    <a:pt x="65" y="141"/>
                    <a:pt x="74" y="141"/>
                  </a:cubicBezTo>
                  <a:cubicBezTo>
                    <a:pt x="85" y="141"/>
                    <a:pt x="94" y="136"/>
                    <a:pt x="100" y="128"/>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5" name="Freeform 12"/>
            <p:cNvSpPr>
              <a:spLocks noEditPoints="1"/>
            </p:cNvSpPr>
            <p:nvPr userDrawn="1"/>
          </p:nvSpPr>
          <p:spPr bwMode="auto">
            <a:xfrm>
              <a:off x="2977" y="1893"/>
              <a:ext cx="714" cy="749"/>
            </a:xfrm>
            <a:custGeom>
              <a:avLst/>
              <a:gdLst>
                <a:gd name="T0" fmla="*/ 169 w 169"/>
                <a:gd name="T1" fmla="*/ 82 h 177"/>
                <a:gd name="T2" fmla="*/ 169 w 169"/>
                <a:gd name="T3" fmla="*/ 100 h 177"/>
                <a:gd name="T4" fmla="*/ 56 w 169"/>
                <a:gd name="T5" fmla="*/ 100 h 177"/>
                <a:gd name="T6" fmla="*/ 105 w 169"/>
                <a:gd name="T7" fmla="*/ 139 h 177"/>
                <a:gd name="T8" fmla="*/ 148 w 169"/>
                <a:gd name="T9" fmla="*/ 126 h 177"/>
                <a:gd name="T10" fmla="*/ 162 w 169"/>
                <a:gd name="T11" fmla="*/ 158 h 177"/>
                <a:gd name="T12" fmla="*/ 86 w 169"/>
                <a:gd name="T13" fmla="*/ 177 h 177"/>
                <a:gd name="T14" fmla="*/ 0 w 169"/>
                <a:gd name="T15" fmla="*/ 89 h 177"/>
                <a:gd name="T16" fmla="*/ 90 w 169"/>
                <a:gd name="T17" fmla="*/ 0 h 177"/>
                <a:gd name="T18" fmla="*/ 169 w 169"/>
                <a:gd name="T19" fmla="*/ 82 h 177"/>
                <a:gd name="T20" fmla="*/ 115 w 169"/>
                <a:gd name="T21" fmla="*/ 66 h 177"/>
                <a:gd name="T22" fmla="*/ 88 w 169"/>
                <a:gd name="T23" fmla="*/ 36 h 177"/>
                <a:gd name="T24" fmla="*/ 57 w 169"/>
                <a:gd name="T25" fmla="*/ 66 h 177"/>
                <a:gd name="T26" fmla="*/ 115 w 169"/>
                <a:gd name="T27" fmla="*/ 6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7">
                  <a:moveTo>
                    <a:pt x="169" y="82"/>
                  </a:moveTo>
                  <a:cubicBezTo>
                    <a:pt x="169" y="88"/>
                    <a:pt x="169" y="94"/>
                    <a:pt x="169" y="100"/>
                  </a:cubicBezTo>
                  <a:cubicBezTo>
                    <a:pt x="56" y="100"/>
                    <a:pt x="56" y="100"/>
                    <a:pt x="56" y="100"/>
                  </a:cubicBezTo>
                  <a:cubicBezTo>
                    <a:pt x="57" y="125"/>
                    <a:pt x="69" y="139"/>
                    <a:pt x="105" y="139"/>
                  </a:cubicBezTo>
                  <a:cubicBezTo>
                    <a:pt x="121" y="139"/>
                    <a:pt x="140" y="132"/>
                    <a:pt x="148" y="126"/>
                  </a:cubicBezTo>
                  <a:cubicBezTo>
                    <a:pt x="162" y="158"/>
                    <a:pt x="162" y="158"/>
                    <a:pt x="162" y="158"/>
                  </a:cubicBezTo>
                  <a:cubicBezTo>
                    <a:pt x="139" y="170"/>
                    <a:pt x="114" y="177"/>
                    <a:pt x="86" y="177"/>
                  </a:cubicBezTo>
                  <a:cubicBezTo>
                    <a:pt x="33" y="177"/>
                    <a:pt x="0" y="143"/>
                    <a:pt x="0" y="89"/>
                  </a:cubicBezTo>
                  <a:cubicBezTo>
                    <a:pt x="0" y="34"/>
                    <a:pt x="44" y="0"/>
                    <a:pt x="90" y="0"/>
                  </a:cubicBezTo>
                  <a:cubicBezTo>
                    <a:pt x="148" y="0"/>
                    <a:pt x="169" y="34"/>
                    <a:pt x="169" y="82"/>
                  </a:cubicBezTo>
                  <a:moveTo>
                    <a:pt x="115" y="66"/>
                  </a:moveTo>
                  <a:cubicBezTo>
                    <a:pt x="116" y="47"/>
                    <a:pt x="106" y="36"/>
                    <a:pt x="88" y="36"/>
                  </a:cubicBezTo>
                  <a:cubicBezTo>
                    <a:pt x="70" y="36"/>
                    <a:pt x="60" y="49"/>
                    <a:pt x="57" y="66"/>
                  </a:cubicBezTo>
                  <a:lnTo>
                    <a:pt x="115" y="66"/>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6" name="Freeform 13"/>
            <p:cNvSpPr>
              <a:spLocks noEditPoints="1"/>
            </p:cNvSpPr>
            <p:nvPr userDrawn="1"/>
          </p:nvSpPr>
          <p:spPr bwMode="auto">
            <a:xfrm>
              <a:off x="2209" y="1889"/>
              <a:ext cx="772" cy="1134"/>
            </a:xfrm>
            <a:custGeom>
              <a:avLst/>
              <a:gdLst>
                <a:gd name="T0" fmla="*/ 183 w 183"/>
                <a:gd name="T1" fmla="*/ 195 h 268"/>
                <a:gd name="T2" fmla="*/ 84 w 183"/>
                <a:gd name="T3" fmla="*/ 268 h 268"/>
                <a:gd name="T4" fmla="*/ 0 w 183"/>
                <a:gd name="T5" fmla="*/ 215 h 268"/>
                <a:gd name="T6" fmla="*/ 28 w 183"/>
                <a:gd name="T7" fmla="*/ 176 h 268"/>
                <a:gd name="T8" fmla="*/ 12 w 183"/>
                <a:gd name="T9" fmla="*/ 165 h 268"/>
                <a:gd name="T10" fmla="*/ 4 w 183"/>
                <a:gd name="T11" fmla="*/ 139 h 268"/>
                <a:gd name="T12" fmla="*/ 36 w 183"/>
                <a:gd name="T13" fmla="*/ 97 h 268"/>
                <a:gd name="T14" fmla="*/ 13 w 183"/>
                <a:gd name="T15" fmla="*/ 56 h 268"/>
                <a:gd name="T16" fmla="*/ 92 w 183"/>
                <a:gd name="T17" fmla="*/ 0 h 268"/>
                <a:gd name="T18" fmla="*/ 167 w 183"/>
                <a:gd name="T19" fmla="*/ 54 h 268"/>
                <a:gd name="T20" fmla="*/ 86 w 183"/>
                <a:gd name="T21" fmla="*/ 112 h 268"/>
                <a:gd name="T22" fmla="*/ 65 w 183"/>
                <a:gd name="T23" fmla="*/ 110 h 268"/>
                <a:gd name="T24" fmla="*/ 53 w 183"/>
                <a:gd name="T25" fmla="*/ 124 h 268"/>
                <a:gd name="T26" fmla="*/ 78 w 183"/>
                <a:gd name="T27" fmla="*/ 139 h 268"/>
                <a:gd name="T28" fmla="*/ 120 w 183"/>
                <a:gd name="T29" fmla="*/ 139 h 268"/>
                <a:gd name="T30" fmla="*/ 183 w 183"/>
                <a:gd name="T31" fmla="*/ 195 h 268"/>
                <a:gd name="T32" fmla="*/ 116 w 183"/>
                <a:gd name="T33" fmla="*/ 56 h 268"/>
                <a:gd name="T34" fmla="*/ 90 w 183"/>
                <a:gd name="T35" fmla="*/ 31 h 268"/>
                <a:gd name="T36" fmla="*/ 65 w 183"/>
                <a:gd name="T37" fmla="*/ 56 h 268"/>
                <a:gd name="T38" fmla="*/ 89 w 183"/>
                <a:gd name="T39" fmla="*/ 82 h 268"/>
                <a:gd name="T40" fmla="*/ 116 w 183"/>
                <a:gd name="T41" fmla="*/ 56 h 268"/>
                <a:gd name="T42" fmla="*/ 130 w 183"/>
                <a:gd name="T43" fmla="*/ 202 h 268"/>
                <a:gd name="T44" fmla="*/ 107 w 183"/>
                <a:gd name="T45" fmla="*/ 184 h 268"/>
                <a:gd name="T46" fmla="*/ 61 w 183"/>
                <a:gd name="T47" fmla="*/ 184 h 268"/>
                <a:gd name="T48" fmla="*/ 43 w 183"/>
                <a:gd name="T49" fmla="*/ 208 h 268"/>
                <a:gd name="T50" fmla="*/ 87 w 183"/>
                <a:gd name="T51" fmla="*/ 233 h 268"/>
                <a:gd name="T52" fmla="*/ 130 w 183"/>
                <a:gd name="T53"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68">
                  <a:moveTo>
                    <a:pt x="183" y="195"/>
                  </a:moveTo>
                  <a:cubicBezTo>
                    <a:pt x="183" y="245"/>
                    <a:pt x="133" y="268"/>
                    <a:pt x="84" y="268"/>
                  </a:cubicBezTo>
                  <a:cubicBezTo>
                    <a:pt x="42" y="268"/>
                    <a:pt x="0" y="256"/>
                    <a:pt x="0" y="215"/>
                  </a:cubicBezTo>
                  <a:cubicBezTo>
                    <a:pt x="0" y="196"/>
                    <a:pt x="17" y="183"/>
                    <a:pt x="28" y="176"/>
                  </a:cubicBezTo>
                  <a:cubicBezTo>
                    <a:pt x="22" y="173"/>
                    <a:pt x="17" y="170"/>
                    <a:pt x="12" y="165"/>
                  </a:cubicBezTo>
                  <a:cubicBezTo>
                    <a:pt x="7" y="160"/>
                    <a:pt x="4" y="152"/>
                    <a:pt x="4" y="139"/>
                  </a:cubicBezTo>
                  <a:cubicBezTo>
                    <a:pt x="4" y="122"/>
                    <a:pt x="18" y="107"/>
                    <a:pt x="36" y="97"/>
                  </a:cubicBezTo>
                  <a:cubicBezTo>
                    <a:pt x="26" y="92"/>
                    <a:pt x="13" y="83"/>
                    <a:pt x="13" y="56"/>
                  </a:cubicBezTo>
                  <a:cubicBezTo>
                    <a:pt x="13" y="19"/>
                    <a:pt x="48" y="0"/>
                    <a:pt x="92" y="0"/>
                  </a:cubicBezTo>
                  <a:cubicBezTo>
                    <a:pt x="131" y="0"/>
                    <a:pt x="167" y="9"/>
                    <a:pt x="167" y="54"/>
                  </a:cubicBezTo>
                  <a:cubicBezTo>
                    <a:pt x="167" y="97"/>
                    <a:pt x="127" y="112"/>
                    <a:pt x="86" y="112"/>
                  </a:cubicBezTo>
                  <a:cubicBezTo>
                    <a:pt x="79" y="112"/>
                    <a:pt x="72" y="111"/>
                    <a:pt x="65" y="110"/>
                  </a:cubicBezTo>
                  <a:cubicBezTo>
                    <a:pt x="61" y="112"/>
                    <a:pt x="53" y="118"/>
                    <a:pt x="53" y="124"/>
                  </a:cubicBezTo>
                  <a:cubicBezTo>
                    <a:pt x="53" y="137"/>
                    <a:pt x="70" y="139"/>
                    <a:pt x="78" y="139"/>
                  </a:cubicBezTo>
                  <a:cubicBezTo>
                    <a:pt x="120" y="139"/>
                    <a:pt x="120" y="139"/>
                    <a:pt x="120" y="139"/>
                  </a:cubicBezTo>
                  <a:cubicBezTo>
                    <a:pt x="159" y="139"/>
                    <a:pt x="183" y="158"/>
                    <a:pt x="183" y="195"/>
                  </a:cubicBezTo>
                  <a:moveTo>
                    <a:pt x="116" y="56"/>
                  </a:moveTo>
                  <a:cubicBezTo>
                    <a:pt x="116" y="42"/>
                    <a:pt x="108" y="31"/>
                    <a:pt x="90" y="31"/>
                  </a:cubicBezTo>
                  <a:cubicBezTo>
                    <a:pt x="74" y="31"/>
                    <a:pt x="65" y="44"/>
                    <a:pt x="65" y="56"/>
                  </a:cubicBezTo>
                  <a:cubicBezTo>
                    <a:pt x="65" y="71"/>
                    <a:pt x="73" y="82"/>
                    <a:pt x="89" y="82"/>
                  </a:cubicBezTo>
                  <a:cubicBezTo>
                    <a:pt x="107" y="82"/>
                    <a:pt x="116" y="71"/>
                    <a:pt x="116" y="56"/>
                  </a:cubicBezTo>
                  <a:moveTo>
                    <a:pt x="130" y="202"/>
                  </a:moveTo>
                  <a:cubicBezTo>
                    <a:pt x="130" y="189"/>
                    <a:pt x="119" y="184"/>
                    <a:pt x="107" y="184"/>
                  </a:cubicBezTo>
                  <a:cubicBezTo>
                    <a:pt x="61" y="184"/>
                    <a:pt x="61" y="184"/>
                    <a:pt x="61" y="184"/>
                  </a:cubicBezTo>
                  <a:cubicBezTo>
                    <a:pt x="54" y="188"/>
                    <a:pt x="43" y="196"/>
                    <a:pt x="43" y="208"/>
                  </a:cubicBezTo>
                  <a:cubicBezTo>
                    <a:pt x="43" y="223"/>
                    <a:pt x="63" y="233"/>
                    <a:pt x="87" y="233"/>
                  </a:cubicBezTo>
                  <a:cubicBezTo>
                    <a:pt x="112" y="233"/>
                    <a:pt x="130" y="222"/>
                    <a:pt x="130" y="20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grpSp>
    </p:spTree>
    <p:extLst>
      <p:ext uri="{BB962C8B-B14F-4D97-AF65-F5344CB8AC3E}">
        <p14:creationId xmlns:p14="http://schemas.microsoft.com/office/powerpoint/2010/main" val="51001296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8_Title and Content">
    <p:bg>
      <p:bgPr>
        <a:blipFill dpi="0" rotWithShape="1">
          <a:blip r:embed="rId2">
            <a:extLst>
              <a:ext uri="{BEBA8EAE-BF5A-486C-A8C5-ECC9F3942E4B}">
                <a14:imgProps xmlns:a14="http://schemas.microsoft.com/office/drawing/2010/main">
                  <a14:imgLayer r:embed="rId3">
                    <a14:imgEffect>
                      <a14:brightnessContrast bright="-1000" contrast="3800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408605" y="480551"/>
            <a:ext cx="3453744" cy="394135"/>
          </a:xfrm>
        </p:spPr>
        <p:txBody>
          <a:bodyPr lIns="0" tIns="0" rIns="0" bIns="0" anchor="t" anchorCtr="0">
            <a:noAutofit/>
          </a:bodyPr>
          <a:lstStyle>
            <a:lvl1pPr>
              <a:lnSpc>
                <a:spcPts val="2000"/>
              </a:lnSpc>
              <a:defRPr sz="2200" b="1" spc="-110" baseline="0">
                <a:solidFill>
                  <a:schemeClr val="bg1"/>
                </a:solidFill>
              </a:defRPr>
            </a:lvl1pPr>
          </a:lstStyle>
          <a:p>
            <a:r>
              <a:rPr lang="en-US" dirty="0" smtClean="0"/>
              <a:t>HEADING </a:t>
            </a:r>
            <a:br>
              <a:rPr lang="en-US" dirty="0" smtClean="0"/>
            </a:br>
            <a:r>
              <a:rPr lang="en-US" dirty="0" err="1"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grpSp>
        <p:nvGrpSpPr>
          <p:cNvPr id="7" name="Group 4"/>
          <p:cNvGrpSpPr>
            <a:grpSpLocks noChangeAspect="1"/>
          </p:cNvGrpSpPr>
          <p:nvPr userDrawn="1"/>
        </p:nvGrpSpPr>
        <p:grpSpPr bwMode="auto">
          <a:xfrm>
            <a:off x="7777683" y="6336825"/>
            <a:ext cx="1006679" cy="301654"/>
            <a:chOff x="0" y="1297"/>
            <a:chExt cx="5760" cy="1726"/>
          </a:xfrm>
        </p:grpSpPr>
        <p:sp>
          <p:nvSpPr>
            <p:cNvPr id="8" name="Freeform 5"/>
            <p:cNvSpPr>
              <a:spLocks/>
            </p:cNvSpPr>
            <p:nvPr userDrawn="1"/>
          </p:nvSpPr>
          <p:spPr bwMode="auto">
            <a:xfrm>
              <a:off x="4544" y="1686"/>
              <a:ext cx="532" cy="956"/>
            </a:xfrm>
            <a:custGeom>
              <a:avLst/>
              <a:gdLst>
                <a:gd name="T0" fmla="*/ 126 w 126"/>
                <a:gd name="T1" fmla="*/ 87 h 226"/>
                <a:gd name="T2" fmla="*/ 80 w 126"/>
                <a:gd name="T3" fmla="*/ 87 h 226"/>
                <a:gd name="T4" fmla="*/ 80 w 126"/>
                <a:gd name="T5" fmla="*/ 163 h 226"/>
                <a:gd name="T6" fmla="*/ 106 w 126"/>
                <a:gd name="T7" fmla="*/ 189 h 226"/>
                <a:gd name="T8" fmla="*/ 123 w 126"/>
                <a:gd name="T9" fmla="*/ 188 h 226"/>
                <a:gd name="T10" fmla="*/ 126 w 126"/>
                <a:gd name="T11" fmla="*/ 222 h 226"/>
                <a:gd name="T12" fmla="*/ 87 w 126"/>
                <a:gd name="T13" fmla="*/ 226 h 226"/>
                <a:gd name="T14" fmla="*/ 27 w 126"/>
                <a:gd name="T15" fmla="*/ 176 h 226"/>
                <a:gd name="T16" fmla="*/ 27 w 126"/>
                <a:gd name="T17" fmla="*/ 87 h 226"/>
                <a:gd name="T18" fmla="*/ 0 w 126"/>
                <a:gd name="T19" fmla="*/ 87 h 226"/>
                <a:gd name="T20" fmla="*/ 0 w 126"/>
                <a:gd name="T21" fmla="*/ 53 h 226"/>
                <a:gd name="T22" fmla="*/ 27 w 126"/>
                <a:gd name="T23" fmla="*/ 53 h 226"/>
                <a:gd name="T24" fmla="*/ 27 w 126"/>
                <a:gd name="T25" fmla="*/ 15 h 226"/>
                <a:gd name="T26" fmla="*/ 80 w 126"/>
                <a:gd name="T27" fmla="*/ 0 h 226"/>
                <a:gd name="T28" fmla="*/ 80 w 126"/>
                <a:gd name="T29" fmla="*/ 53 h 226"/>
                <a:gd name="T30" fmla="*/ 126 w 126"/>
                <a:gd name="T31" fmla="*/ 53 h 226"/>
                <a:gd name="T32" fmla="*/ 126 w 1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26">
                  <a:moveTo>
                    <a:pt x="126" y="87"/>
                  </a:moveTo>
                  <a:cubicBezTo>
                    <a:pt x="80" y="87"/>
                    <a:pt x="80" y="87"/>
                    <a:pt x="80" y="87"/>
                  </a:cubicBezTo>
                  <a:cubicBezTo>
                    <a:pt x="80" y="163"/>
                    <a:pt x="80" y="163"/>
                    <a:pt x="80" y="163"/>
                  </a:cubicBezTo>
                  <a:cubicBezTo>
                    <a:pt x="80" y="185"/>
                    <a:pt x="92" y="189"/>
                    <a:pt x="106" y="189"/>
                  </a:cubicBezTo>
                  <a:cubicBezTo>
                    <a:pt x="112" y="189"/>
                    <a:pt x="117" y="188"/>
                    <a:pt x="123" y="188"/>
                  </a:cubicBezTo>
                  <a:cubicBezTo>
                    <a:pt x="126" y="222"/>
                    <a:pt x="126" y="222"/>
                    <a:pt x="126" y="222"/>
                  </a:cubicBezTo>
                  <a:cubicBezTo>
                    <a:pt x="114" y="224"/>
                    <a:pt x="98" y="226"/>
                    <a:pt x="87" y="226"/>
                  </a:cubicBezTo>
                  <a:cubicBezTo>
                    <a:pt x="56" y="226"/>
                    <a:pt x="27" y="215"/>
                    <a:pt x="27" y="176"/>
                  </a:cubicBezTo>
                  <a:cubicBezTo>
                    <a:pt x="27" y="87"/>
                    <a:pt x="27" y="87"/>
                    <a:pt x="27" y="87"/>
                  </a:cubicBezTo>
                  <a:cubicBezTo>
                    <a:pt x="0" y="87"/>
                    <a:pt x="0" y="87"/>
                    <a:pt x="0" y="87"/>
                  </a:cubicBezTo>
                  <a:cubicBezTo>
                    <a:pt x="0" y="53"/>
                    <a:pt x="0" y="53"/>
                    <a:pt x="0" y="53"/>
                  </a:cubicBezTo>
                  <a:cubicBezTo>
                    <a:pt x="27" y="53"/>
                    <a:pt x="27" y="53"/>
                    <a:pt x="27" y="53"/>
                  </a:cubicBezTo>
                  <a:cubicBezTo>
                    <a:pt x="27" y="15"/>
                    <a:pt x="27" y="15"/>
                    <a:pt x="27" y="15"/>
                  </a:cubicBezTo>
                  <a:cubicBezTo>
                    <a:pt x="80" y="0"/>
                    <a:pt x="80" y="0"/>
                    <a:pt x="80" y="0"/>
                  </a:cubicBezTo>
                  <a:cubicBezTo>
                    <a:pt x="80" y="53"/>
                    <a:pt x="80" y="53"/>
                    <a:pt x="80" y="53"/>
                  </a:cubicBezTo>
                  <a:cubicBezTo>
                    <a:pt x="126" y="53"/>
                    <a:pt x="126" y="53"/>
                    <a:pt x="126" y="53"/>
                  </a:cubicBezTo>
                  <a:lnTo>
                    <a:pt x="126" y="87"/>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9" name="Freeform 6"/>
            <p:cNvSpPr>
              <a:spLocks/>
            </p:cNvSpPr>
            <p:nvPr userDrawn="1"/>
          </p:nvSpPr>
          <p:spPr bwMode="auto">
            <a:xfrm>
              <a:off x="3788" y="1893"/>
              <a:ext cx="688" cy="737"/>
            </a:xfrm>
            <a:custGeom>
              <a:avLst/>
              <a:gdLst>
                <a:gd name="T0" fmla="*/ 163 w 163"/>
                <a:gd name="T1" fmla="*/ 174 h 174"/>
                <a:gd name="T2" fmla="*/ 110 w 163"/>
                <a:gd name="T3" fmla="*/ 174 h 174"/>
                <a:gd name="T4" fmla="*/ 110 w 163"/>
                <a:gd name="T5" fmla="*/ 64 h 174"/>
                <a:gd name="T6" fmla="*/ 86 w 163"/>
                <a:gd name="T7" fmla="*/ 40 h 174"/>
                <a:gd name="T8" fmla="*/ 53 w 163"/>
                <a:gd name="T9" fmla="*/ 54 h 174"/>
                <a:gd name="T10" fmla="*/ 53 w 163"/>
                <a:gd name="T11" fmla="*/ 174 h 174"/>
                <a:gd name="T12" fmla="*/ 0 w 163"/>
                <a:gd name="T13" fmla="*/ 174 h 174"/>
                <a:gd name="T14" fmla="*/ 0 w 163"/>
                <a:gd name="T15" fmla="*/ 4 h 174"/>
                <a:gd name="T16" fmla="*/ 52 w 163"/>
                <a:gd name="T17" fmla="*/ 4 h 174"/>
                <a:gd name="T18" fmla="*/ 52 w 163"/>
                <a:gd name="T19" fmla="*/ 19 h 174"/>
                <a:gd name="T20" fmla="*/ 110 w 163"/>
                <a:gd name="T21" fmla="*/ 0 h 174"/>
                <a:gd name="T22" fmla="*/ 163 w 163"/>
                <a:gd name="T23" fmla="*/ 53 h 174"/>
                <a:gd name="T24" fmla="*/ 163 w 163"/>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4">
                  <a:moveTo>
                    <a:pt x="163" y="174"/>
                  </a:moveTo>
                  <a:cubicBezTo>
                    <a:pt x="110" y="174"/>
                    <a:pt x="110" y="174"/>
                    <a:pt x="110" y="174"/>
                  </a:cubicBezTo>
                  <a:cubicBezTo>
                    <a:pt x="110" y="64"/>
                    <a:pt x="110" y="64"/>
                    <a:pt x="110" y="64"/>
                  </a:cubicBezTo>
                  <a:cubicBezTo>
                    <a:pt x="110" y="48"/>
                    <a:pt x="104" y="40"/>
                    <a:pt x="86" y="40"/>
                  </a:cubicBezTo>
                  <a:cubicBezTo>
                    <a:pt x="72" y="40"/>
                    <a:pt x="63" y="46"/>
                    <a:pt x="53" y="54"/>
                  </a:cubicBezTo>
                  <a:cubicBezTo>
                    <a:pt x="53" y="174"/>
                    <a:pt x="53" y="174"/>
                    <a:pt x="53" y="174"/>
                  </a:cubicBezTo>
                  <a:cubicBezTo>
                    <a:pt x="0" y="174"/>
                    <a:pt x="0" y="174"/>
                    <a:pt x="0" y="174"/>
                  </a:cubicBezTo>
                  <a:cubicBezTo>
                    <a:pt x="0" y="4"/>
                    <a:pt x="0" y="4"/>
                    <a:pt x="0" y="4"/>
                  </a:cubicBezTo>
                  <a:cubicBezTo>
                    <a:pt x="52" y="4"/>
                    <a:pt x="52" y="4"/>
                    <a:pt x="52" y="4"/>
                  </a:cubicBezTo>
                  <a:cubicBezTo>
                    <a:pt x="52" y="19"/>
                    <a:pt x="52" y="19"/>
                    <a:pt x="52" y="19"/>
                  </a:cubicBezTo>
                  <a:cubicBezTo>
                    <a:pt x="69" y="7"/>
                    <a:pt x="89" y="0"/>
                    <a:pt x="110" y="0"/>
                  </a:cubicBezTo>
                  <a:cubicBezTo>
                    <a:pt x="144" y="0"/>
                    <a:pt x="163" y="21"/>
                    <a:pt x="163" y="53"/>
                  </a:cubicBezTo>
                  <a:lnTo>
                    <a:pt x="163"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0" name="Freeform 7"/>
            <p:cNvSpPr>
              <a:spLocks/>
            </p:cNvSpPr>
            <p:nvPr userDrawn="1"/>
          </p:nvSpPr>
          <p:spPr bwMode="auto">
            <a:xfrm>
              <a:off x="2749" y="1297"/>
              <a:ext cx="591" cy="584"/>
            </a:xfrm>
            <a:custGeom>
              <a:avLst/>
              <a:gdLst>
                <a:gd name="T0" fmla="*/ 140 w 140"/>
                <a:gd name="T1" fmla="*/ 0 h 138"/>
                <a:gd name="T2" fmla="*/ 99 w 140"/>
                <a:gd name="T3" fmla="*/ 113 h 138"/>
                <a:gd name="T4" fmla="*/ 35 w 140"/>
                <a:gd name="T5" fmla="*/ 133 h 138"/>
                <a:gd name="T6" fmla="*/ 5 w 140"/>
                <a:gd name="T7" fmla="*/ 138 h 138"/>
                <a:gd name="T8" fmla="*/ 0 w 140"/>
                <a:gd name="T9" fmla="*/ 101 h 138"/>
                <a:gd name="T10" fmla="*/ 20 w 140"/>
                <a:gd name="T11" fmla="*/ 44 h 138"/>
                <a:gd name="T12" fmla="*/ 140 w 140"/>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40" h="138">
                  <a:moveTo>
                    <a:pt x="140" y="0"/>
                  </a:moveTo>
                  <a:cubicBezTo>
                    <a:pt x="113" y="45"/>
                    <a:pt x="125" y="86"/>
                    <a:pt x="99" y="113"/>
                  </a:cubicBezTo>
                  <a:cubicBezTo>
                    <a:pt x="78" y="134"/>
                    <a:pt x="58" y="133"/>
                    <a:pt x="35" y="133"/>
                  </a:cubicBezTo>
                  <a:cubicBezTo>
                    <a:pt x="27" y="133"/>
                    <a:pt x="12" y="134"/>
                    <a:pt x="5" y="138"/>
                  </a:cubicBezTo>
                  <a:cubicBezTo>
                    <a:pt x="2" y="126"/>
                    <a:pt x="0" y="113"/>
                    <a:pt x="0" y="101"/>
                  </a:cubicBezTo>
                  <a:cubicBezTo>
                    <a:pt x="0" y="79"/>
                    <a:pt x="5" y="60"/>
                    <a:pt x="20" y="44"/>
                  </a:cubicBezTo>
                  <a:cubicBezTo>
                    <a:pt x="50" y="15"/>
                    <a:pt x="104" y="5"/>
                    <a:pt x="140" y="0"/>
                  </a:cubicBezTo>
                </a:path>
              </a:pathLst>
            </a:custGeom>
            <a:solidFill>
              <a:srgbClr val="008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1" name="Freeform 8"/>
            <p:cNvSpPr>
              <a:spLocks/>
            </p:cNvSpPr>
            <p:nvPr userDrawn="1"/>
          </p:nvSpPr>
          <p:spPr bwMode="auto">
            <a:xfrm>
              <a:off x="1448" y="1893"/>
              <a:ext cx="685" cy="737"/>
            </a:xfrm>
            <a:custGeom>
              <a:avLst/>
              <a:gdLst>
                <a:gd name="T0" fmla="*/ 162 w 162"/>
                <a:gd name="T1" fmla="*/ 174 h 174"/>
                <a:gd name="T2" fmla="*/ 110 w 162"/>
                <a:gd name="T3" fmla="*/ 174 h 174"/>
                <a:gd name="T4" fmla="*/ 110 w 162"/>
                <a:gd name="T5" fmla="*/ 64 h 174"/>
                <a:gd name="T6" fmla="*/ 85 w 162"/>
                <a:gd name="T7" fmla="*/ 40 h 174"/>
                <a:gd name="T8" fmla="*/ 52 w 162"/>
                <a:gd name="T9" fmla="*/ 54 h 174"/>
                <a:gd name="T10" fmla="*/ 52 w 162"/>
                <a:gd name="T11" fmla="*/ 174 h 174"/>
                <a:gd name="T12" fmla="*/ 0 w 162"/>
                <a:gd name="T13" fmla="*/ 174 h 174"/>
                <a:gd name="T14" fmla="*/ 0 w 162"/>
                <a:gd name="T15" fmla="*/ 4 h 174"/>
                <a:gd name="T16" fmla="*/ 51 w 162"/>
                <a:gd name="T17" fmla="*/ 4 h 174"/>
                <a:gd name="T18" fmla="*/ 51 w 162"/>
                <a:gd name="T19" fmla="*/ 19 h 174"/>
                <a:gd name="T20" fmla="*/ 109 w 162"/>
                <a:gd name="T21" fmla="*/ 0 h 174"/>
                <a:gd name="T22" fmla="*/ 162 w 162"/>
                <a:gd name="T23" fmla="*/ 53 h 174"/>
                <a:gd name="T24" fmla="*/ 162 w 16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4">
                  <a:moveTo>
                    <a:pt x="162" y="174"/>
                  </a:moveTo>
                  <a:cubicBezTo>
                    <a:pt x="110" y="174"/>
                    <a:pt x="110" y="174"/>
                    <a:pt x="110" y="174"/>
                  </a:cubicBezTo>
                  <a:cubicBezTo>
                    <a:pt x="110" y="64"/>
                    <a:pt x="110" y="64"/>
                    <a:pt x="110" y="64"/>
                  </a:cubicBezTo>
                  <a:cubicBezTo>
                    <a:pt x="110" y="48"/>
                    <a:pt x="103" y="40"/>
                    <a:pt x="85" y="40"/>
                  </a:cubicBezTo>
                  <a:cubicBezTo>
                    <a:pt x="71" y="40"/>
                    <a:pt x="62" y="46"/>
                    <a:pt x="52" y="54"/>
                  </a:cubicBezTo>
                  <a:cubicBezTo>
                    <a:pt x="52" y="174"/>
                    <a:pt x="52" y="174"/>
                    <a:pt x="52" y="174"/>
                  </a:cubicBezTo>
                  <a:cubicBezTo>
                    <a:pt x="0" y="174"/>
                    <a:pt x="0" y="174"/>
                    <a:pt x="0" y="174"/>
                  </a:cubicBezTo>
                  <a:cubicBezTo>
                    <a:pt x="0" y="4"/>
                    <a:pt x="0" y="4"/>
                    <a:pt x="0" y="4"/>
                  </a:cubicBezTo>
                  <a:cubicBezTo>
                    <a:pt x="51" y="4"/>
                    <a:pt x="51" y="4"/>
                    <a:pt x="51" y="4"/>
                  </a:cubicBezTo>
                  <a:cubicBezTo>
                    <a:pt x="51" y="19"/>
                    <a:pt x="51" y="19"/>
                    <a:pt x="51" y="19"/>
                  </a:cubicBezTo>
                  <a:cubicBezTo>
                    <a:pt x="68" y="7"/>
                    <a:pt x="88" y="0"/>
                    <a:pt x="109" y="0"/>
                  </a:cubicBezTo>
                  <a:cubicBezTo>
                    <a:pt x="143" y="0"/>
                    <a:pt x="162" y="21"/>
                    <a:pt x="162" y="53"/>
                  </a:cubicBezTo>
                  <a:lnTo>
                    <a:pt x="162"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2" name="Freeform 9"/>
            <p:cNvSpPr>
              <a:spLocks/>
            </p:cNvSpPr>
            <p:nvPr userDrawn="1"/>
          </p:nvSpPr>
          <p:spPr bwMode="auto">
            <a:xfrm>
              <a:off x="562" y="1910"/>
              <a:ext cx="840" cy="1100"/>
            </a:xfrm>
            <a:custGeom>
              <a:avLst/>
              <a:gdLst>
                <a:gd name="T0" fmla="*/ 199 w 199"/>
                <a:gd name="T1" fmla="*/ 0 h 260"/>
                <a:gd name="T2" fmla="*/ 114 w 199"/>
                <a:gd name="T3" fmla="*/ 205 h 260"/>
                <a:gd name="T4" fmla="*/ 39 w 199"/>
                <a:gd name="T5" fmla="*/ 260 h 260"/>
                <a:gd name="T6" fmla="*/ 0 w 199"/>
                <a:gd name="T7" fmla="*/ 255 h 260"/>
                <a:gd name="T8" fmla="*/ 8 w 199"/>
                <a:gd name="T9" fmla="*/ 221 h 260"/>
                <a:gd name="T10" fmla="*/ 31 w 199"/>
                <a:gd name="T11" fmla="*/ 224 h 260"/>
                <a:gd name="T12" fmla="*/ 74 w 199"/>
                <a:gd name="T13" fmla="*/ 181 h 260"/>
                <a:gd name="T14" fmla="*/ 79 w 199"/>
                <a:gd name="T15" fmla="*/ 170 h 260"/>
                <a:gd name="T16" fmla="*/ 13 w 199"/>
                <a:gd name="T17" fmla="*/ 0 h 260"/>
                <a:gd name="T18" fmla="*/ 70 w 199"/>
                <a:gd name="T19" fmla="*/ 0 h 260"/>
                <a:gd name="T20" fmla="*/ 101 w 199"/>
                <a:gd name="T21" fmla="*/ 84 h 260"/>
                <a:gd name="T22" fmla="*/ 108 w 199"/>
                <a:gd name="T23" fmla="*/ 112 h 260"/>
                <a:gd name="T24" fmla="*/ 118 w 199"/>
                <a:gd name="T25" fmla="*/ 82 h 260"/>
                <a:gd name="T26" fmla="*/ 149 w 199"/>
                <a:gd name="T27" fmla="*/ 0 h 260"/>
                <a:gd name="T28" fmla="*/ 199 w 199"/>
                <a:gd name="T2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0">
                  <a:moveTo>
                    <a:pt x="199" y="0"/>
                  </a:moveTo>
                  <a:cubicBezTo>
                    <a:pt x="114" y="205"/>
                    <a:pt x="114" y="205"/>
                    <a:pt x="114" y="205"/>
                  </a:cubicBezTo>
                  <a:cubicBezTo>
                    <a:pt x="101" y="237"/>
                    <a:pt x="75" y="260"/>
                    <a:pt x="39" y="260"/>
                  </a:cubicBezTo>
                  <a:cubicBezTo>
                    <a:pt x="22" y="260"/>
                    <a:pt x="12" y="258"/>
                    <a:pt x="0" y="255"/>
                  </a:cubicBezTo>
                  <a:cubicBezTo>
                    <a:pt x="8" y="221"/>
                    <a:pt x="8" y="221"/>
                    <a:pt x="8" y="221"/>
                  </a:cubicBezTo>
                  <a:cubicBezTo>
                    <a:pt x="17" y="223"/>
                    <a:pt x="24" y="224"/>
                    <a:pt x="31" y="224"/>
                  </a:cubicBezTo>
                  <a:cubicBezTo>
                    <a:pt x="52" y="224"/>
                    <a:pt x="63" y="206"/>
                    <a:pt x="74" y="181"/>
                  </a:cubicBezTo>
                  <a:cubicBezTo>
                    <a:pt x="79" y="170"/>
                    <a:pt x="79" y="170"/>
                    <a:pt x="79" y="170"/>
                  </a:cubicBezTo>
                  <a:cubicBezTo>
                    <a:pt x="13" y="0"/>
                    <a:pt x="13" y="0"/>
                    <a:pt x="13" y="0"/>
                  </a:cubicBezTo>
                  <a:cubicBezTo>
                    <a:pt x="70" y="0"/>
                    <a:pt x="70" y="0"/>
                    <a:pt x="70" y="0"/>
                  </a:cubicBezTo>
                  <a:cubicBezTo>
                    <a:pt x="101" y="84"/>
                    <a:pt x="101" y="84"/>
                    <a:pt x="101" y="84"/>
                  </a:cubicBezTo>
                  <a:cubicBezTo>
                    <a:pt x="104" y="94"/>
                    <a:pt x="106" y="104"/>
                    <a:pt x="108" y="112"/>
                  </a:cubicBezTo>
                  <a:cubicBezTo>
                    <a:pt x="110" y="104"/>
                    <a:pt x="114" y="92"/>
                    <a:pt x="118" y="82"/>
                  </a:cubicBezTo>
                  <a:cubicBezTo>
                    <a:pt x="149" y="0"/>
                    <a:pt x="149" y="0"/>
                    <a:pt x="149" y="0"/>
                  </a:cubicBezTo>
                  <a:lnTo>
                    <a:pt x="199" y="0"/>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3" name="Freeform 10"/>
            <p:cNvSpPr>
              <a:spLocks/>
            </p:cNvSpPr>
            <p:nvPr userDrawn="1"/>
          </p:nvSpPr>
          <p:spPr bwMode="auto">
            <a:xfrm>
              <a:off x="0" y="1881"/>
              <a:ext cx="612" cy="761"/>
            </a:xfrm>
            <a:custGeom>
              <a:avLst/>
              <a:gdLst>
                <a:gd name="T0" fmla="*/ 145 w 145"/>
                <a:gd name="T1" fmla="*/ 122 h 180"/>
                <a:gd name="T2" fmla="*/ 70 w 145"/>
                <a:gd name="T3" fmla="*/ 180 h 180"/>
                <a:gd name="T4" fmla="*/ 0 w 145"/>
                <a:gd name="T5" fmla="*/ 166 h 180"/>
                <a:gd name="T6" fmla="*/ 15 w 145"/>
                <a:gd name="T7" fmla="*/ 132 h 180"/>
                <a:gd name="T8" fmla="*/ 63 w 145"/>
                <a:gd name="T9" fmla="*/ 143 h 180"/>
                <a:gd name="T10" fmla="*/ 92 w 145"/>
                <a:gd name="T11" fmla="*/ 127 h 180"/>
                <a:gd name="T12" fmla="*/ 80 w 145"/>
                <a:gd name="T13" fmla="*/ 114 h 180"/>
                <a:gd name="T14" fmla="*/ 44 w 145"/>
                <a:gd name="T15" fmla="*/ 105 h 180"/>
                <a:gd name="T16" fmla="*/ 5 w 145"/>
                <a:gd name="T17" fmla="*/ 57 h 180"/>
                <a:gd name="T18" fmla="*/ 75 w 145"/>
                <a:gd name="T19" fmla="*/ 0 h 180"/>
                <a:gd name="T20" fmla="*/ 135 w 145"/>
                <a:gd name="T21" fmla="*/ 8 h 180"/>
                <a:gd name="T22" fmla="*/ 121 w 145"/>
                <a:gd name="T23" fmla="*/ 42 h 180"/>
                <a:gd name="T24" fmla="*/ 82 w 145"/>
                <a:gd name="T25" fmla="*/ 35 h 180"/>
                <a:gd name="T26" fmla="*/ 58 w 145"/>
                <a:gd name="T27" fmla="*/ 49 h 180"/>
                <a:gd name="T28" fmla="*/ 68 w 145"/>
                <a:gd name="T29" fmla="*/ 61 h 180"/>
                <a:gd name="T30" fmla="*/ 101 w 145"/>
                <a:gd name="T31" fmla="*/ 69 h 180"/>
                <a:gd name="T32" fmla="*/ 145 w 145"/>
                <a:gd name="T3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80">
                  <a:moveTo>
                    <a:pt x="145" y="122"/>
                  </a:moveTo>
                  <a:cubicBezTo>
                    <a:pt x="145" y="159"/>
                    <a:pt x="111" y="180"/>
                    <a:pt x="70" y="180"/>
                  </a:cubicBezTo>
                  <a:cubicBezTo>
                    <a:pt x="44" y="180"/>
                    <a:pt x="23" y="175"/>
                    <a:pt x="0" y="166"/>
                  </a:cubicBezTo>
                  <a:cubicBezTo>
                    <a:pt x="15" y="132"/>
                    <a:pt x="15" y="132"/>
                    <a:pt x="15" y="132"/>
                  </a:cubicBezTo>
                  <a:cubicBezTo>
                    <a:pt x="28" y="137"/>
                    <a:pt x="47" y="143"/>
                    <a:pt x="63" y="143"/>
                  </a:cubicBezTo>
                  <a:cubicBezTo>
                    <a:pt x="75" y="143"/>
                    <a:pt x="92" y="142"/>
                    <a:pt x="92" y="127"/>
                  </a:cubicBezTo>
                  <a:cubicBezTo>
                    <a:pt x="92" y="120"/>
                    <a:pt x="88" y="116"/>
                    <a:pt x="80" y="114"/>
                  </a:cubicBezTo>
                  <a:cubicBezTo>
                    <a:pt x="70" y="111"/>
                    <a:pt x="54" y="108"/>
                    <a:pt x="44" y="105"/>
                  </a:cubicBezTo>
                  <a:cubicBezTo>
                    <a:pt x="23" y="99"/>
                    <a:pt x="5" y="88"/>
                    <a:pt x="5" y="57"/>
                  </a:cubicBezTo>
                  <a:cubicBezTo>
                    <a:pt x="5" y="21"/>
                    <a:pt x="35" y="0"/>
                    <a:pt x="75" y="0"/>
                  </a:cubicBezTo>
                  <a:cubicBezTo>
                    <a:pt x="102" y="0"/>
                    <a:pt x="120" y="3"/>
                    <a:pt x="135" y="8"/>
                  </a:cubicBezTo>
                  <a:cubicBezTo>
                    <a:pt x="121" y="42"/>
                    <a:pt x="121" y="42"/>
                    <a:pt x="121" y="42"/>
                  </a:cubicBezTo>
                  <a:cubicBezTo>
                    <a:pt x="115" y="39"/>
                    <a:pt x="96" y="35"/>
                    <a:pt x="82" y="35"/>
                  </a:cubicBezTo>
                  <a:cubicBezTo>
                    <a:pt x="68" y="35"/>
                    <a:pt x="58" y="40"/>
                    <a:pt x="58" y="49"/>
                  </a:cubicBezTo>
                  <a:cubicBezTo>
                    <a:pt x="58" y="53"/>
                    <a:pt x="61" y="59"/>
                    <a:pt x="68" y="61"/>
                  </a:cubicBezTo>
                  <a:cubicBezTo>
                    <a:pt x="77" y="64"/>
                    <a:pt x="90" y="67"/>
                    <a:pt x="101" y="69"/>
                  </a:cubicBezTo>
                  <a:cubicBezTo>
                    <a:pt x="123" y="74"/>
                    <a:pt x="145" y="87"/>
                    <a:pt x="145" y="12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4" name="Freeform 11"/>
            <p:cNvSpPr>
              <a:spLocks noEditPoints="1"/>
            </p:cNvSpPr>
            <p:nvPr userDrawn="1"/>
          </p:nvSpPr>
          <p:spPr bwMode="auto">
            <a:xfrm>
              <a:off x="5122" y="1893"/>
              <a:ext cx="638" cy="749"/>
            </a:xfrm>
            <a:custGeom>
              <a:avLst/>
              <a:gdLst>
                <a:gd name="T0" fmla="*/ 151 w 151"/>
                <a:gd name="T1" fmla="*/ 174 h 177"/>
                <a:gd name="T2" fmla="*/ 102 w 151"/>
                <a:gd name="T3" fmla="*/ 174 h 177"/>
                <a:gd name="T4" fmla="*/ 102 w 151"/>
                <a:gd name="T5" fmla="*/ 160 h 177"/>
                <a:gd name="T6" fmla="*/ 53 w 151"/>
                <a:gd name="T7" fmla="*/ 177 h 177"/>
                <a:gd name="T8" fmla="*/ 0 w 151"/>
                <a:gd name="T9" fmla="*/ 130 h 177"/>
                <a:gd name="T10" fmla="*/ 100 w 151"/>
                <a:gd name="T11" fmla="*/ 64 h 177"/>
                <a:gd name="T12" fmla="*/ 100 w 151"/>
                <a:gd name="T13" fmla="*/ 60 h 177"/>
                <a:gd name="T14" fmla="*/ 70 w 151"/>
                <a:gd name="T15" fmla="*/ 36 h 177"/>
                <a:gd name="T16" fmla="*/ 21 w 151"/>
                <a:gd name="T17" fmla="*/ 52 h 177"/>
                <a:gd name="T18" fmla="*/ 8 w 151"/>
                <a:gd name="T19" fmla="*/ 21 h 177"/>
                <a:gd name="T20" fmla="*/ 85 w 151"/>
                <a:gd name="T21" fmla="*/ 0 h 177"/>
                <a:gd name="T22" fmla="*/ 151 w 151"/>
                <a:gd name="T23" fmla="*/ 53 h 177"/>
                <a:gd name="T24" fmla="*/ 151 w 151"/>
                <a:gd name="T25" fmla="*/ 174 h 177"/>
                <a:gd name="T26" fmla="*/ 100 w 151"/>
                <a:gd name="T27" fmla="*/ 128 h 177"/>
                <a:gd name="T28" fmla="*/ 100 w 151"/>
                <a:gd name="T29" fmla="*/ 97 h 177"/>
                <a:gd name="T30" fmla="*/ 53 w 151"/>
                <a:gd name="T31" fmla="*/ 122 h 177"/>
                <a:gd name="T32" fmla="*/ 74 w 151"/>
                <a:gd name="T33" fmla="*/ 141 h 177"/>
                <a:gd name="T34" fmla="*/ 100 w 151"/>
                <a:gd name="T35"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77">
                  <a:moveTo>
                    <a:pt x="151" y="174"/>
                  </a:moveTo>
                  <a:cubicBezTo>
                    <a:pt x="102" y="174"/>
                    <a:pt x="102" y="174"/>
                    <a:pt x="102" y="174"/>
                  </a:cubicBezTo>
                  <a:cubicBezTo>
                    <a:pt x="102" y="160"/>
                    <a:pt x="102" y="160"/>
                    <a:pt x="102" y="160"/>
                  </a:cubicBezTo>
                  <a:cubicBezTo>
                    <a:pt x="89" y="172"/>
                    <a:pt x="72" y="177"/>
                    <a:pt x="53" y="177"/>
                  </a:cubicBezTo>
                  <a:cubicBezTo>
                    <a:pt x="22" y="177"/>
                    <a:pt x="0" y="162"/>
                    <a:pt x="0" y="130"/>
                  </a:cubicBezTo>
                  <a:cubicBezTo>
                    <a:pt x="0" y="73"/>
                    <a:pt x="56" y="65"/>
                    <a:pt x="100" y="64"/>
                  </a:cubicBezTo>
                  <a:cubicBezTo>
                    <a:pt x="100" y="60"/>
                    <a:pt x="100" y="60"/>
                    <a:pt x="100" y="60"/>
                  </a:cubicBezTo>
                  <a:cubicBezTo>
                    <a:pt x="100" y="46"/>
                    <a:pt x="95" y="36"/>
                    <a:pt x="70" y="36"/>
                  </a:cubicBezTo>
                  <a:cubicBezTo>
                    <a:pt x="53" y="36"/>
                    <a:pt x="33" y="44"/>
                    <a:pt x="21" y="52"/>
                  </a:cubicBezTo>
                  <a:cubicBezTo>
                    <a:pt x="8" y="21"/>
                    <a:pt x="8" y="21"/>
                    <a:pt x="8" y="21"/>
                  </a:cubicBezTo>
                  <a:cubicBezTo>
                    <a:pt x="30" y="8"/>
                    <a:pt x="58" y="0"/>
                    <a:pt x="85" y="0"/>
                  </a:cubicBezTo>
                  <a:cubicBezTo>
                    <a:pt x="125" y="0"/>
                    <a:pt x="151" y="19"/>
                    <a:pt x="151" y="53"/>
                  </a:cubicBezTo>
                  <a:lnTo>
                    <a:pt x="151" y="174"/>
                  </a:lnTo>
                  <a:close/>
                  <a:moveTo>
                    <a:pt x="100" y="128"/>
                  </a:moveTo>
                  <a:cubicBezTo>
                    <a:pt x="100" y="97"/>
                    <a:pt x="100" y="97"/>
                    <a:pt x="100" y="97"/>
                  </a:cubicBezTo>
                  <a:cubicBezTo>
                    <a:pt x="76" y="96"/>
                    <a:pt x="53" y="99"/>
                    <a:pt x="53" y="122"/>
                  </a:cubicBezTo>
                  <a:cubicBezTo>
                    <a:pt x="53" y="137"/>
                    <a:pt x="65" y="141"/>
                    <a:pt x="74" y="141"/>
                  </a:cubicBezTo>
                  <a:cubicBezTo>
                    <a:pt x="85" y="141"/>
                    <a:pt x="94" y="136"/>
                    <a:pt x="100" y="128"/>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5" name="Freeform 12"/>
            <p:cNvSpPr>
              <a:spLocks noEditPoints="1"/>
            </p:cNvSpPr>
            <p:nvPr userDrawn="1"/>
          </p:nvSpPr>
          <p:spPr bwMode="auto">
            <a:xfrm>
              <a:off x="2977" y="1893"/>
              <a:ext cx="714" cy="749"/>
            </a:xfrm>
            <a:custGeom>
              <a:avLst/>
              <a:gdLst>
                <a:gd name="T0" fmla="*/ 169 w 169"/>
                <a:gd name="T1" fmla="*/ 82 h 177"/>
                <a:gd name="T2" fmla="*/ 169 w 169"/>
                <a:gd name="T3" fmla="*/ 100 h 177"/>
                <a:gd name="T4" fmla="*/ 56 w 169"/>
                <a:gd name="T5" fmla="*/ 100 h 177"/>
                <a:gd name="T6" fmla="*/ 105 w 169"/>
                <a:gd name="T7" fmla="*/ 139 h 177"/>
                <a:gd name="T8" fmla="*/ 148 w 169"/>
                <a:gd name="T9" fmla="*/ 126 h 177"/>
                <a:gd name="T10" fmla="*/ 162 w 169"/>
                <a:gd name="T11" fmla="*/ 158 h 177"/>
                <a:gd name="T12" fmla="*/ 86 w 169"/>
                <a:gd name="T13" fmla="*/ 177 h 177"/>
                <a:gd name="T14" fmla="*/ 0 w 169"/>
                <a:gd name="T15" fmla="*/ 89 h 177"/>
                <a:gd name="T16" fmla="*/ 90 w 169"/>
                <a:gd name="T17" fmla="*/ 0 h 177"/>
                <a:gd name="T18" fmla="*/ 169 w 169"/>
                <a:gd name="T19" fmla="*/ 82 h 177"/>
                <a:gd name="T20" fmla="*/ 115 w 169"/>
                <a:gd name="T21" fmla="*/ 66 h 177"/>
                <a:gd name="T22" fmla="*/ 88 w 169"/>
                <a:gd name="T23" fmla="*/ 36 h 177"/>
                <a:gd name="T24" fmla="*/ 57 w 169"/>
                <a:gd name="T25" fmla="*/ 66 h 177"/>
                <a:gd name="T26" fmla="*/ 115 w 169"/>
                <a:gd name="T27" fmla="*/ 6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7">
                  <a:moveTo>
                    <a:pt x="169" y="82"/>
                  </a:moveTo>
                  <a:cubicBezTo>
                    <a:pt x="169" y="88"/>
                    <a:pt x="169" y="94"/>
                    <a:pt x="169" y="100"/>
                  </a:cubicBezTo>
                  <a:cubicBezTo>
                    <a:pt x="56" y="100"/>
                    <a:pt x="56" y="100"/>
                    <a:pt x="56" y="100"/>
                  </a:cubicBezTo>
                  <a:cubicBezTo>
                    <a:pt x="57" y="125"/>
                    <a:pt x="69" y="139"/>
                    <a:pt x="105" y="139"/>
                  </a:cubicBezTo>
                  <a:cubicBezTo>
                    <a:pt x="121" y="139"/>
                    <a:pt x="140" y="132"/>
                    <a:pt x="148" y="126"/>
                  </a:cubicBezTo>
                  <a:cubicBezTo>
                    <a:pt x="162" y="158"/>
                    <a:pt x="162" y="158"/>
                    <a:pt x="162" y="158"/>
                  </a:cubicBezTo>
                  <a:cubicBezTo>
                    <a:pt x="139" y="170"/>
                    <a:pt x="114" y="177"/>
                    <a:pt x="86" y="177"/>
                  </a:cubicBezTo>
                  <a:cubicBezTo>
                    <a:pt x="33" y="177"/>
                    <a:pt x="0" y="143"/>
                    <a:pt x="0" y="89"/>
                  </a:cubicBezTo>
                  <a:cubicBezTo>
                    <a:pt x="0" y="34"/>
                    <a:pt x="44" y="0"/>
                    <a:pt x="90" y="0"/>
                  </a:cubicBezTo>
                  <a:cubicBezTo>
                    <a:pt x="148" y="0"/>
                    <a:pt x="169" y="34"/>
                    <a:pt x="169" y="82"/>
                  </a:cubicBezTo>
                  <a:moveTo>
                    <a:pt x="115" y="66"/>
                  </a:moveTo>
                  <a:cubicBezTo>
                    <a:pt x="116" y="47"/>
                    <a:pt x="106" y="36"/>
                    <a:pt x="88" y="36"/>
                  </a:cubicBezTo>
                  <a:cubicBezTo>
                    <a:pt x="70" y="36"/>
                    <a:pt x="60" y="49"/>
                    <a:pt x="57" y="66"/>
                  </a:cubicBezTo>
                  <a:lnTo>
                    <a:pt x="115" y="66"/>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6" name="Freeform 13"/>
            <p:cNvSpPr>
              <a:spLocks noEditPoints="1"/>
            </p:cNvSpPr>
            <p:nvPr userDrawn="1"/>
          </p:nvSpPr>
          <p:spPr bwMode="auto">
            <a:xfrm>
              <a:off x="2209" y="1889"/>
              <a:ext cx="772" cy="1134"/>
            </a:xfrm>
            <a:custGeom>
              <a:avLst/>
              <a:gdLst>
                <a:gd name="T0" fmla="*/ 183 w 183"/>
                <a:gd name="T1" fmla="*/ 195 h 268"/>
                <a:gd name="T2" fmla="*/ 84 w 183"/>
                <a:gd name="T3" fmla="*/ 268 h 268"/>
                <a:gd name="T4" fmla="*/ 0 w 183"/>
                <a:gd name="T5" fmla="*/ 215 h 268"/>
                <a:gd name="T6" fmla="*/ 28 w 183"/>
                <a:gd name="T7" fmla="*/ 176 h 268"/>
                <a:gd name="T8" fmla="*/ 12 w 183"/>
                <a:gd name="T9" fmla="*/ 165 h 268"/>
                <a:gd name="T10" fmla="*/ 4 w 183"/>
                <a:gd name="T11" fmla="*/ 139 h 268"/>
                <a:gd name="T12" fmla="*/ 36 w 183"/>
                <a:gd name="T13" fmla="*/ 97 h 268"/>
                <a:gd name="T14" fmla="*/ 13 w 183"/>
                <a:gd name="T15" fmla="*/ 56 h 268"/>
                <a:gd name="T16" fmla="*/ 92 w 183"/>
                <a:gd name="T17" fmla="*/ 0 h 268"/>
                <a:gd name="T18" fmla="*/ 167 w 183"/>
                <a:gd name="T19" fmla="*/ 54 h 268"/>
                <a:gd name="T20" fmla="*/ 86 w 183"/>
                <a:gd name="T21" fmla="*/ 112 h 268"/>
                <a:gd name="T22" fmla="*/ 65 w 183"/>
                <a:gd name="T23" fmla="*/ 110 h 268"/>
                <a:gd name="T24" fmla="*/ 53 w 183"/>
                <a:gd name="T25" fmla="*/ 124 h 268"/>
                <a:gd name="T26" fmla="*/ 78 w 183"/>
                <a:gd name="T27" fmla="*/ 139 h 268"/>
                <a:gd name="T28" fmla="*/ 120 w 183"/>
                <a:gd name="T29" fmla="*/ 139 h 268"/>
                <a:gd name="T30" fmla="*/ 183 w 183"/>
                <a:gd name="T31" fmla="*/ 195 h 268"/>
                <a:gd name="T32" fmla="*/ 116 w 183"/>
                <a:gd name="T33" fmla="*/ 56 h 268"/>
                <a:gd name="T34" fmla="*/ 90 w 183"/>
                <a:gd name="T35" fmla="*/ 31 h 268"/>
                <a:gd name="T36" fmla="*/ 65 w 183"/>
                <a:gd name="T37" fmla="*/ 56 h 268"/>
                <a:gd name="T38" fmla="*/ 89 w 183"/>
                <a:gd name="T39" fmla="*/ 82 h 268"/>
                <a:gd name="T40" fmla="*/ 116 w 183"/>
                <a:gd name="T41" fmla="*/ 56 h 268"/>
                <a:gd name="T42" fmla="*/ 130 w 183"/>
                <a:gd name="T43" fmla="*/ 202 h 268"/>
                <a:gd name="T44" fmla="*/ 107 w 183"/>
                <a:gd name="T45" fmla="*/ 184 h 268"/>
                <a:gd name="T46" fmla="*/ 61 w 183"/>
                <a:gd name="T47" fmla="*/ 184 h 268"/>
                <a:gd name="T48" fmla="*/ 43 w 183"/>
                <a:gd name="T49" fmla="*/ 208 h 268"/>
                <a:gd name="T50" fmla="*/ 87 w 183"/>
                <a:gd name="T51" fmla="*/ 233 h 268"/>
                <a:gd name="T52" fmla="*/ 130 w 183"/>
                <a:gd name="T53"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68">
                  <a:moveTo>
                    <a:pt x="183" y="195"/>
                  </a:moveTo>
                  <a:cubicBezTo>
                    <a:pt x="183" y="245"/>
                    <a:pt x="133" y="268"/>
                    <a:pt x="84" y="268"/>
                  </a:cubicBezTo>
                  <a:cubicBezTo>
                    <a:pt x="42" y="268"/>
                    <a:pt x="0" y="256"/>
                    <a:pt x="0" y="215"/>
                  </a:cubicBezTo>
                  <a:cubicBezTo>
                    <a:pt x="0" y="196"/>
                    <a:pt x="17" y="183"/>
                    <a:pt x="28" y="176"/>
                  </a:cubicBezTo>
                  <a:cubicBezTo>
                    <a:pt x="22" y="173"/>
                    <a:pt x="17" y="170"/>
                    <a:pt x="12" y="165"/>
                  </a:cubicBezTo>
                  <a:cubicBezTo>
                    <a:pt x="7" y="160"/>
                    <a:pt x="4" y="152"/>
                    <a:pt x="4" y="139"/>
                  </a:cubicBezTo>
                  <a:cubicBezTo>
                    <a:pt x="4" y="122"/>
                    <a:pt x="18" y="107"/>
                    <a:pt x="36" y="97"/>
                  </a:cubicBezTo>
                  <a:cubicBezTo>
                    <a:pt x="26" y="92"/>
                    <a:pt x="13" y="83"/>
                    <a:pt x="13" y="56"/>
                  </a:cubicBezTo>
                  <a:cubicBezTo>
                    <a:pt x="13" y="19"/>
                    <a:pt x="48" y="0"/>
                    <a:pt x="92" y="0"/>
                  </a:cubicBezTo>
                  <a:cubicBezTo>
                    <a:pt x="131" y="0"/>
                    <a:pt x="167" y="9"/>
                    <a:pt x="167" y="54"/>
                  </a:cubicBezTo>
                  <a:cubicBezTo>
                    <a:pt x="167" y="97"/>
                    <a:pt x="127" y="112"/>
                    <a:pt x="86" y="112"/>
                  </a:cubicBezTo>
                  <a:cubicBezTo>
                    <a:pt x="79" y="112"/>
                    <a:pt x="72" y="111"/>
                    <a:pt x="65" y="110"/>
                  </a:cubicBezTo>
                  <a:cubicBezTo>
                    <a:pt x="61" y="112"/>
                    <a:pt x="53" y="118"/>
                    <a:pt x="53" y="124"/>
                  </a:cubicBezTo>
                  <a:cubicBezTo>
                    <a:pt x="53" y="137"/>
                    <a:pt x="70" y="139"/>
                    <a:pt x="78" y="139"/>
                  </a:cubicBezTo>
                  <a:cubicBezTo>
                    <a:pt x="120" y="139"/>
                    <a:pt x="120" y="139"/>
                    <a:pt x="120" y="139"/>
                  </a:cubicBezTo>
                  <a:cubicBezTo>
                    <a:pt x="159" y="139"/>
                    <a:pt x="183" y="158"/>
                    <a:pt x="183" y="195"/>
                  </a:cubicBezTo>
                  <a:moveTo>
                    <a:pt x="116" y="56"/>
                  </a:moveTo>
                  <a:cubicBezTo>
                    <a:pt x="116" y="42"/>
                    <a:pt x="108" y="31"/>
                    <a:pt x="90" y="31"/>
                  </a:cubicBezTo>
                  <a:cubicBezTo>
                    <a:pt x="74" y="31"/>
                    <a:pt x="65" y="44"/>
                    <a:pt x="65" y="56"/>
                  </a:cubicBezTo>
                  <a:cubicBezTo>
                    <a:pt x="65" y="71"/>
                    <a:pt x="73" y="82"/>
                    <a:pt x="89" y="82"/>
                  </a:cubicBezTo>
                  <a:cubicBezTo>
                    <a:pt x="107" y="82"/>
                    <a:pt x="116" y="71"/>
                    <a:pt x="116" y="56"/>
                  </a:cubicBezTo>
                  <a:moveTo>
                    <a:pt x="130" y="202"/>
                  </a:moveTo>
                  <a:cubicBezTo>
                    <a:pt x="130" y="189"/>
                    <a:pt x="119" y="184"/>
                    <a:pt x="107" y="184"/>
                  </a:cubicBezTo>
                  <a:cubicBezTo>
                    <a:pt x="61" y="184"/>
                    <a:pt x="61" y="184"/>
                    <a:pt x="61" y="184"/>
                  </a:cubicBezTo>
                  <a:cubicBezTo>
                    <a:pt x="54" y="188"/>
                    <a:pt x="43" y="196"/>
                    <a:pt x="43" y="208"/>
                  </a:cubicBezTo>
                  <a:cubicBezTo>
                    <a:pt x="43" y="223"/>
                    <a:pt x="63" y="233"/>
                    <a:pt x="87" y="233"/>
                  </a:cubicBezTo>
                  <a:cubicBezTo>
                    <a:pt x="112" y="233"/>
                    <a:pt x="130" y="222"/>
                    <a:pt x="130" y="20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grpSp>
    </p:spTree>
    <p:extLst>
      <p:ext uri="{BB962C8B-B14F-4D97-AF65-F5344CB8AC3E}">
        <p14:creationId xmlns:p14="http://schemas.microsoft.com/office/powerpoint/2010/main" val="7903197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29_Title and Content">
    <p:bg>
      <p:bgPr>
        <a:blipFill dpi="0" rotWithShape="1">
          <a:blip r:embed="rId2">
            <a:extLst>
              <a:ext uri="{BEBA8EAE-BF5A-486C-A8C5-ECC9F3942E4B}">
                <a14:imgProps xmlns:a14="http://schemas.microsoft.com/office/drawing/2010/main">
                  <a14:imgLayer r:embed="rId3">
                    <a14:imgEffect>
                      <a14:brightnessContrast contrast="36000"/>
                    </a14:imgEffect>
                  </a14:imgLayer>
                </a14:imgProps>
              </a:ex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408605" y="480551"/>
            <a:ext cx="3453744" cy="394135"/>
          </a:xfrm>
        </p:spPr>
        <p:txBody>
          <a:bodyPr lIns="0" tIns="0" rIns="0" bIns="0" anchor="t" anchorCtr="0">
            <a:noAutofit/>
          </a:bodyPr>
          <a:lstStyle>
            <a:lvl1pPr>
              <a:lnSpc>
                <a:spcPts val="2000"/>
              </a:lnSpc>
              <a:defRPr sz="2200" b="1" spc="-110" baseline="0">
                <a:solidFill>
                  <a:schemeClr val="bg1"/>
                </a:solidFill>
              </a:defRPr>
            </a:lvl1pPr>
          </a:lstStyle>
          <a:p>
            <a:r>
              <a:rPr lang="en-US" dirty="0" smtClean="0"/>
              <a:t>HEADING </a:t>
            </a:r>
            <a:br>
              <a:rPr lang="en-US" dirty="0" smtClean="0"/>
            </a:br>
            <a:r>
              <a:rPr lang="en-US" dirty="0" err="1"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grpSp>
        <p:nvGrpSpPr>
          <p:cNvPr id="7" name="Group 4"/>
          <p:cNvGrpSpPr>
            <a:grpSpLocks noChangeAspect="1"/>
          </p:cNvGrpSpPr>
          <p:nvPr userDrawn="1"/>
        </p:nvGrpSpPr>
        <p:grpSpPr bwMode="auto">
          <a:xfrm>
            <a:off x="7777683" y="6336825"/>
            <a:ext cx="1006679" cy="301654"/>
            <a:chOff x="0" y="1297"/>
            <a:chExt cx="5760" cy="1726"/>
          </a:xfrm>
        </p:grpSpPr>
        <p:sp>
          <p:nvSpPr>
            <p:cNvPr id="8" name="Freeform 5"/>
            <p:cNvSpPr>
              <a:spLocks/>
            </p:cNvSpPr>
            <p:nvPr userDrawn="1"/>
          </p:nvSpPr>
          <p:spPr bwMode="auto">
            <a:xfrm>
              <a:off x="4544" y="1686"/>
              <a:ext cx="532" cy="956"/>
            </a:xfrm>
            <a:custGeom>
              <a:avLst/>
              <a:gdLst>
                <a:gd name="T0" fmla="*/ 126 w 126"/>
                <a:gd name="T1" fmla="*/ 87 h 226"/>
                <a:gd name="T2" fmla="*/ 80 w 126"/>
                <a:gd name="T3" fmla="*/ 87 h 226"/>
                <a:gd name="T4" fmla="*/ 80 w 126"/>
                <a:gd name="T5" fmla="*/ 163 h 226"/>
                <a:gd name="T6" fmla="*/ 106 w 126"/>
                <a:gd name="T7" fmla="*/ 189 h 226"/>
                <a:gd name="T8" fmla="*/ 123 w 126"/>
                <a:gd name="T9" fmla="*/ 188 h 226"/>
                <a:gd name="T10" fmla="*/ 126 w 126"/>
                <a:gd name="T11" fmla="*/ 222 h 226"/>
                <a:gd name="T12" fmla="*/ 87 w 126"/>
                <a:gd name="T13" fmla="*/ 226 h 226"/>
                <a:gd name="T14" fmla="*/ 27 w 126"/>
                <a:gd name="T15" fmla="*/ 176 h 226"/>
                <a:gd name="T16" fmla="*/ 27 w 126"/>
                <a:gd name="T17" fmla="*/ 87 h 226"/>
                <a:gd name="T18" fmla="*/ 0 w 126"/>
                <a:gd name="T19" fmla="*/ 87 h 226"/>
                <a:gd name="T20" fmla="*/ 0 w 126"/>
                <a:gd name="T21" fmla="*/ 53 h 226"/>
                <a:gd name="T22" fmla="*/ 27 w 126"/>
                <a:gd name="T23" fmla="*/ 53 h 226"/>
                <a:gd name="T24" fmla="*/ 27 w 126"/>
                <a:gd name="T25" fmla="*/ 15 h 226"/>
                <a:gd name="T26" fmla="*/ 80 w 126"/>
                <a:gd name="T27" fmla="*/ 0 h 226"/>
                <a:gd name="T28" fmla="*/ 80 w 126"/>
                <a:gd name="T29" fmla="*/ 53 h 226"/>
                <a:gd name="T30" fmla="*/ 126 w 126"/>
                <a:gd name="T31" fmla="*/ 53 h 226"/>
                <a:gd name="T32" fmla="*/ 126 w 1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26">
                  <a:moveTo>
                    <a:pt x="126" y="87"/>
                  </a:moveTo>
                  <a:cubicBezTo>
                    <a:pt x="80" y="87"/>
                    <a:pt x="80" y="87"/>
                    <a:pt x="80" y="87"/>
                  </a:cubicBezTo>
                  <a:cubicBezTo>
                    <a:pt x="80" y="163"/>
                    <a:pt x="80" y="163"/>
                    <a:pt x="80" y="163"/>
                  </a:cubicBezTo>
                  <a:cubicBezTo>
                    <a:pt x="80" y="185"/>
                    <a:pt x="92" y="189"/>
                    <a:pt x="106" y="189"/>
                  </a:cubicBezTo>
                  <a:cubicBezTo>
                    <a:pt x="112" y="189"/>
                    <a:pt x="117" y="188"/>
                    <a:pt x="123" y="188"/>
                  </a:cubicBezTo>
                  <a:cubicBezTo>
                    <a:pt x="126" y="222"/>
                    <a:pt x="126" y="222"/>
                    <a:pt x="126" y="222"/>
                  </a:cubicBezTo>
                  <a:cubicBezTo>
                    <a:pt x="114" y="224"/>
                    <a:pt x="98" y="226"/>
                    <a:pt x="87" y="226"/>
                  </a:cubicBezTo>
                  <a:cubicBezTo>
                    <a:pt x="56" y="226"/>
                    <a:pt x="27" y="215"/>
                    <a:pt x="27" y="176"/>
                  </a:cubicBezTo>
                  <a:cubicBezTo>
                    <a:pt x="27" y="87"/>
                    <a:pt x="27" y="87"/>
                    <a:pt x="27" y="87"/>
                  </a:cubicBezTo>
                  <a:cubicBezTo>
                    <a:pt x="0" y="87"/>
                    <a:pt x="0" y="87"/>
                    <a:pt x="0" y="87"/>
                  </a:cubicBezTo>
                  <a:cubicBezTo>
                    <a:pt x="0" y="53"/>
                    <a:pt x="0" y="53"/>
                    <a:pt x="0" y="53"/>
                  </a:cubicBezTo>
                  <a:cubicBezTo>
                    <a:pt x="27" y="53"/>
                    <a:pt x="27" y="53"/>
                    <a:pt x="27" y="53"/>
                  </a:cubicBezTo>
                  <a:cubicBezTo>
                    <a:pt x="27" y="15"/>
                    <a:pt x="27" y="15"/>
                    <a:pt x="27" y="15"/>
                  </a:cubicBezTo>
                  <a:cubicBezTo>
                    <a:pt x="80" y="0"/>
                    <a:pt x="80" y="0"/>
                    <a:pt x="80" y="0"/>
                  </a:cubicBezTo>
                  <a:cubicBezTo>
                    <a:pt x="80" y="53"/>
                    <a:pt x="80" y="53"/>
                    <a:pt x="80" y="53"/>
                  </a:cubicBezTo>
                  <a:cubicBezTo>
                    <a:pt x="126" y="53"/>
                    <a:pt x="126" y="53"/>
                    <a:pt x="126" y="53"/>
                  </a:cubicBezTo>
                  <a:lnTo>
                    <a:pt x="126" y="87"/>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9" name="Freeform 6"/>
            <p:cNvSpPr>
              <a:spLocks/>
            </p:cNvSpPr>
            <p:nvPr userDrawn="1"/>
          </p:nvSpPr>
          <p:spPr bwMode="auto">
            <a:xfrm>
              <a:off x="3788" y="1893"/>
              <a:ext cx="688" cy="737"/>
            </a:xfrm>
            <a:custGeom>
              <a:avLst/>
              <a:gdLst>
                <a:gd name="T0" fmla="*/ 163 w 163"/>
                <a:gd name="T1" fmla="*/ 174 h 174"/>
                <a:gd name="T2" fmla="*/ 110 w 163"/>
                <a:gd name="T3" fmla="*/ 174 h 174"/>
                <a:gd name="T4" fmla="*/ 110 w 163"/>
                <a:gd name="T5" fmla="*/ 64 h 174"/>
                <a:gd name="T6" fmla="*/ 86 w 163"/>
                <a:gd name="T7" fmla="*/ 40 h 174"/>
                <a:gd name="T8" fmla="*/ 53 w 163"/>
                <a:gd name="T9" fmla="*/ 54 h 174"/>
                <a:gd name="T10" fmla="*/ 53 w 163"/>
                <a:gd name="T11" fmla="*/ 174 h 174"/>
                <a:gd name="T12" fmla="*/ 0 w 163"/>
                <a:gd name="T13" fmla="*/ 174 h 174"/>
                <a:gd name="T14" fmla="*/ 0 w 163"/>
                <a:gd name="T15" fmla="*/ 4 h 174"/>
                <a:gd name="T16" fmla="*/ 52 w 163"/>
                <a:gd name="T17" fmla="*/ 4 h 174"/>
                <a:gd name="T18" fmla="*/ 52 w 163"/>
                <a:gd name="T19" fmla="*/ 19 h 174"/>
                <a:gd name="T20" fmla="*/ 110 w 163"/>
                <a:gd name="T21" fmla="*/ 0 h 174"/>
                <a:gd name="T22" fmla="*/ 163 w 163"/>
                <a:gd name="T23" fmla="*/ 53 h 174"/>
                <a:gd name="T24" fmla="*/ 163 w 163"/>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4">
                  <a:moveTo>
                    <a:pt x="163" y="174"/>
                  </a:moveTo>
                  <a:cubicBezTo>
                    <a:pt x="110" y="174"/>
                    <a:pt x="110" y="174"/>
                    <a:pt x="110" y="174"/>
                  </a:cubicBezTo>
                  <a:cubicBezTo>
                    <a:pt x="110" y="64"/>
                    <a:pt x="110" y="64"/>
                    <a:pt x="110" y="64"/>
                  </a:cubicBezTo>
                  <a:cubicBezTo>
                    <a:pt x="110" y="48"/>
                    <a:pt x="104" y="40"/>
                    <a:pt x="86" y="40"/>
                  </a:cubicBezTo>
                  <a:cubicBezTo>
                    <a:pt x="72" y="40"/>
                    <a:pt x="63" y="46"/>
                    <a:pt x="53" y="54"/>
                  </a:cubicBezTo>
                  <a:cubicBezTo>
                    <a:pt x="53" y="174"/>
                    <a:pt x="53" y="174"/>
                    <a:pt x="53" y="174"/>
                  </a:cubicBezTo>
                  <a:cubicBezTo>
                    <a:pt x="0" y="174"/>
                    <a:pt x="0" y="174"/>
                    <a:pt x="0" y="174"/>
                  </a:cubicBezTo>
                  <a:cubicBezTo>
                    <a:pt x="0" y="4"/>
                    <a:pt x="0" y="4"/>
                    <a:pt x="0" y="4"/>
                  </a:cubicBezTo>
                  <a:cubicBezTo>
                    <a:pt x="52" y="4"/>
                    <a:pt x="52" y="4"/>
                    <a:pt x="52" y="4"/>
                  </a:cubicBezTo>
                  <a:cubicBezTo>
                    <a:pt x="52" y="19"/>
                    <a:pt x="52" y="19"/>
                    <a:pt x="52" y="19"/>
                  </a:cubicBezTo>
                  <a:cubicBezTo>
                    <a:pt x="69" y="7"/>
                    <a:pt x="89" y="0"/>
                    <a:pt x="110" y="0"/>
                  </a:cubicBezTo>
                  <a:cubicBezTo>
                    <a:pt x="144" y="0"/>
                    <a:pt x="163" y="21"/>
                    <a:pt x="163" y="53"/>
                  </a:cubicBezTo>
                  <a:lnTo>
                    <a:pt x="163"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0" name="Freeform 7"/>
            <p:cNvSpPr>
              <a:spLocks/>
            </p:cNvSpPr>
            <p:nvPr userDrawn="1"/>
          </p:nvSpPr>
          <p:spPr bwMode="auto">
            <a:xfrm>
              <a:off x="2749" y="1297"/>
              <a:ext cx="591" cy="584"/>
            </a:xfrm>
            <a:custGeom>
              <a:avLst/>
              <a:gdLst>
                <a:gd name="T0" fmla="*/ 140 w 140"/>
                <a:gd name="T1" fmla="*/ 0 h 138"/>
                <a:gd name="T2" fmla="*/ 99 w 140"/>
                <a:gd name="T3" fmla="*/ 113 h 138"/>
                <a:gd name="T4" fmla="*/ 35 w 140"/>
                <a:gd name="T5" fmla="*/ 133 h 138"/>
                <a:gd name="T6" fmla="*/ 5 w 140"/>
                <a:gd name="T7" fmla="*/ 138 h 138"/>
                <a:gd name="T8" fmla="*/ 0 w 140"/>
                <a:gd name="T9" fmla="*/ 101 h 138"/>
                <a:gd name="T10" fmla="*/ 20 w 140"/>
                <a:gd name="T11" fmla="*/ 44 h 138"/>
                <a:gd name="T12" fmla="*/ 140 w 140"/>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40" h="138">
                  <a:moveTo>
                    <a:pt x="140" y="0"/>
                  </a:moveTo>
                  <a:cubicBezTo>
                    <a:pt x="113" y="45"/>
                    <a:pt x="125" y="86"/>
                    <a:pt x="99" y="113"/>
                  </a:cubicBezTo>
                  <a:cubicBezTo>
                    <a:pt x="78" y="134"/>
                    <a:pt x="58" y="133"/>
                    <a:pt x="35" y="133"/>
                  </a:cubicBezTo>
                  <a:cubicBezTo>
                    <a:pt x="27" y="133"/>
                    <a:pt x="12" y="134"/>
                    <a:pt x="5" y="138"/>
                  </a:cubicBezTo>
                  <a:cubicBezTo>
                    <a:pt x="2" y="126"/>
                    <a:pt x="0" y="113"/>
                    <a:pt x="0" y="101"/>
                  </a:cubicBezTo>
                  <a:cubicBezTo>
                    <a:pt x="0" y="79"/>
                    <a:pt x="5" y="60"/>
                    <a:pt x="20" y="44"/>
                  </a:cubicBezTo>
                  <a:cubicBezTo>
                    <a:pt x="50" y="15"/>
                    <a:pt x="104" y="5"/>
                    <a:pt x="140" y="0"/>
                  </a:cubicBezTo>
                </a:path>
              </a:pathLst>
            </a:custGeom>
            <a:solidFill>
              <a:srgbClr val="008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1" name="Freeform 8"/>
            <p:cNvSpPr>
              <a:spLocks/>
            </p:cNvSpPr>
            <p:nvPr userDrawn="1"/>
          </p:nvSpPr>
          <p:spPr bwMode="auto">
            <a:xfrm>
              <a:off x="1448" y="1893"/>
              <a:ext cx="685" cy="737"/>
            </a:xfrm>
            <a:custGeom>
              <a:avLst/>
              <a:gdLst>
                <a:gd name="T0" fmla="*/ 162 w 162"/>
                <a:gd name="T1" fmla="*/ 174 h 174"/>
                <a:gd name="T2" fmla="*/ 110 w 162"/>
                <a:gd name="T3" fmla="*/ 174 h 174"/>
                <a:gd name="T4" fmla="*/ 110 w 162"/>
                <a:gd name="T5" fmla="*/ 64 h 174"/>
                <a:gd name="T6" fmla="*/ 85 w 162"/>
                <a:gd name="T7" fmla="*/ 40 h 174"/>
                <a:gd name="T8" fmla="*/ 52 w 162"/>
                <a:gd name="T9" fmla="*/ 54 h 174"/>
                <a:gd name="T10" fmla="*/ 52 w 162"/>
                <a:gd name="T11" fmla="*/ 174 h 174"/>
                <a:gd name="T12" fmla="*/ 0 w 162"/>
                <a:gd name="T13" fmla="*/ 174 h 174"/>
                <a:gd name="T14" fmla="*/ 0 w 162"/>
                <a:gd name="T15" fmla="*/ 4 h 174"/>
                <a:gd name="T16" fmla="*/ 51 w 162"/>
                <a:gd name="T17" fmla="*/ 4 h 174"/>
                <a:gd name="T18" fmla="*/ 51 w 162"/>
                <a:gd name="T19" fmla="*/ 19 h 174"/>
                <a:gd name="T20" fmla="*/ 109 w 162"/>
                <a:gd name="T21" fmla="*/ 0 h 174"/>
                <a:gd name="T22" fmla="*/ 162 w 162"/>
                <a:gd name="T23" fmla="*/ 53 h 174"/>
                <a:gd name="T24" fmla="*/ 162 w 16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4">
                  <a:moveTo>
                    <a:pt x="162" y="174"/>
                  </a:moveTo>
                  <a:cubicBezTo>
                    <a:pt x="110" y="174"/>
                    <a:pt x="110" y="174"/>
                    <a:pt x="110" y="174"/>
                  </a:cubicBezTo>
                  <a:cubicBezTo>
                    <a:pt x="110" y="64"/>
                    <a:pt x="110" y="64"/>
                    <a:pt x="110" y="64"/>
                  </a:cubicBezTo>
                  <a:cubicBezTo>
                    <a:pt x="110" y="48"/>
                    <a:pt x="103" y="40"/>
                    <a:pt x="85" y="40"/>
                  </a:cubicBezTo>
                  <a:cubicBezTo>
                    <a:pt x="71" y="40"/>
                    <a:pt x="62" y="46"/>
                    <a:pt x="52" y="54"/>
                  </a:cubicBezTo>
                  <a:cubicBezTo>
                    <a:pt x="52" y="174"/>
                    <a:pt x="52" y="174"/>
                    <a:pt x="52" y="174"/>
                  </a:cubicBezTo>
                  <a:cubicBezTo>
                    <a:pt x="0" y="174"/>
                    <a:pt x="0" y="174"/>
                    <a:pt x="0" y="174"/>
                  </a:cubicBezTo>
                  <a:cubicBezTo>
                    <a:pt x="0" y="4"/>
                    <a:pt x="0" y="4"/>
                    <a:pt x="0" y="4"/>
                  </a:cubicBezTo>
                  <a:cubicBezTo>
                    <a:pt x="51" y="4"/>
                    <a:pt x="51" y="4"/>
                    <a:pt x="51" y="4"/>
                  </a:cubicBezTo>
                  <a:cubicBezTo>
                    <a:pt x="51" y="19"/>
                    <a:pt x="51" y="19"/>
                    <a:pt x="51" y="19"/>
                  </a:cubicBezTo>
                  <a:cubicBezTo>
                    <a:pt x="68" y="7"/>
                    <a:pt x="88" y="0"/>
                    <a:pt x="109" y="0"/>
                  </a:cubicBezTo>
                  <a:cubicBezTo>
                    <a:pt x="143" y="0"/>
                    <a:pt x="162" y="21"/>
                    <a:pt x="162" y="53"/>
                  </a:cubicBezTo>
                  <a:lnTo>
                    <a:pt x="162"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2" name="Freeform 9"/>
            <p:cNvSpPr>
              <a:spLocks/>
            </p:cNvSpPr>
            <p:nvPr userDrawn="1"/>
          </p:nvSpPr>
          <p:spPr bwMode="auto">
            <a:xfrm>
              <a:off x="562" y="1910"/>
              <a:ext cx="840" cy="1100"/>
            </a:xfrm>
            <a:custGeom>
              <a:avLst/>
              <a:gdLst>
                <a:gd name="T0" fmla="*/ 199 w 199"/>
                <a:gd name="T1" fmla="*/ 0 h 260"/>
                <a:gd name="T2" fmla="*/ 114 w 199"/>
                <a:gd name="T3" fmla="*/ 205 h 260"/>
                <a:gd name="T4" fmla="*/ 39 w 199"/>
                <a:gd name="T5" fmla="*/ 260 h 260"/>
                <a:gd name="T6" fmla="*/ 0 w 199"/>
                <a:gd name="T7" fmla="*/ 255 h 260"/>
                <a:gd name="T8" fmla="*/ 8 w 199"/>
                <a:gd name="T9" fmla="*/ 221 h 260"/>
                <a:gd name="T10" fmla="*/ 31 w 199"/>
                <a:gd name="T11" fmla="*/ 224 h 260"/>
                <a:gd name="T12" fmla="*/ 74 w 199"/>
                <a:gd name="T13" fmla="*/ 181 h 260"/>
                <a:gd name="T14" fmla="*/ 79 w 199"/>
                <a:gd name="T15" fmla="*/ 170 h 260"/>
                <a:gd name="T16" fmla="*/ 13 w 199"/>
                <a:gd name="T17" fmla="*/ 0 h 260"/>
                <a:gd name="T18" fmla="*/ 70 w 199"/>
                <a:gd name="T19" fmla="*/ 0 h 260"/>
                <a:gd name="T20" fmla="*/ 101 w 199"/>
                <a:gd name="T21" fmla="*/ 84 h 260"/>
                <a:gd name="T22" fmla="*/ 108 w 199"/>
                <a:gd name="T23" fmla="*/ 112 h 260"/>
                <a:gd name="T24" fmla="*/ 118 w 199"/>
                <a:gd name="T25" fmla="*/ 82 h 260"/>
                <a:gd name="T26" fmla="*/ 149 w 199"/>
                <a:gd name="T27" fmla="*/ 0 h 260"/>
                <a:gd name="T28" fmla="*/ 199 w 199"/>
                <a:gd name="T2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0">
                  <a:moveTo>
                    <a:pt x="199" y="0"/>
                  </a:moveTo>
                  <a:cubicBezTo>
                    <a:pt x="114" y="205"/>
                    <a:pt x="114" y="205"/>
                    <a:pt x="114" y="205"/>
                  </a:cubicBezTo>
                  <a:cubicBezTo>
                    <a:pt x="101" y="237"/>
                    <a:pt x="75" y="260"/>
                    <a:pt x="39" y="260"/>
                  </a:cubicBezTo>
                  <a:cubicBezTo>
                    <a:pt x="22" y="260"/>
                    <a:pt x="12" y="258"/>
                    <a:pt x="0" y="255"/>
                  </a:cubicBezTo>
                  <a:cubicBezTo>
                    <a:pt x="8" y="221"/>
                    <a:pt x="8" y="221"/>
                    <a:pt x="8" y="221"/>
                  </a:cubicBezTo>
                  <a:cubicBezTo>
                    <a:pt x="17" y="223"/>
                    <a:pt x="24" y="224"/>
                    <a:pt x="31" y="224"/>
                  </a:cubicBezTo>
                  <a:cubicBezTo>
                    <a:pt x="52" y="224"/>
                    <a:pt x="63" y="206"/>
                    <a:pt x="74" y="181"/>
                  </a:cubicBezTo>
                  <a:cubicBezTo>
                    <a:pt x="79" y="170"/>
                    <a:pt x="79" y="170"/>
                    <a:pt x="79" y="170"/>
                  </a:cubicBezTo>
                  <a:cubicBezTo>
                    <a:pt x="13" y="0"/>
                    <a:pt x="13" y="0"/>
                    <a:pt x="13" y="0"/>
                  </a:cubicBezTo>
                  <a:cubicBezTo>
                    <a:pt x="70" y="0"/>
                    <a:pt x="70" y="0"/>
                    <a:pt x="70" y="0"/>
                  </a:cubicBezTo>
                  <a:cubicBezTo>
                    <a:pt x="101" y="84"/>
                    <a:pt x="101" y="84"/>
                    <a:pt x="101" y="84"/>
                  </a:cubicBezTo>
                  <a:cubicBezTo>
                    <a:pt x="104" y="94"/>
                    <a:pt x="106" y="104"/>
                    <a:pt x="108" y="112"/>
                  </a:cubicBezTo>
                  <a:cubicBezTo>
                    <a:pt x="110" y="104"/>
                    <a:pt x="114" y="92"/>
                    <a:pt x="118" y="82"/>
                  </a:cubicBezTo>
                  <a:cubicBezTo>
                    <a:pt x="149" y="0"/>
                    <a:pt x="149" y="0"/>
                    <a:pt x="149" y="0"/>
                  </a:cubicBezTo>
                  <a:lnTo>
                    <a:pt x="199" y="0"/>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3" name="Freeform 10"/>
            <p:cNvSpPr>
              <a:spLocks/>
            </p:cNvSpPr>
            <p:nvPr userDrawn="1"/>
          </p:nvSpPr>
          <p:spPr bwMode="auto">
            <a:xfrm>
              <a:off x="0" y="1881"/>
              <a:ext cx="612" cy="761"/>
            </a:xfrm>
            <a:custGeom>
              <a:avLst/>
              <a:gdLst>
                <a:gd name="T0" fmla="*/ 145 w 145"/>
                <a:gd name="T1" fmla="*/ 122 h 180"/>
                <a:gd name="T2" fmla="*/ 70 w 145"/>
                <a:gd name="T3" fmla="*/ 180 h 180"/>
                <a:gd name="T4" fmla="*/ 0 w 145"/>
                <a:gd name="T5" fmla="*/ 166 h 180"/>
                <a:gd name="T6" fmla="*/ 15 w 145"/>
                <a:gd name="T7" fmla="*/ 132 h 180"/>
                <a:gd name="T8" fmla="*/ 63 w 145"/>
                <a:gd name="T9" fmla="*/ 143 h 180"/>
                <a:gd name="T10" fmla="*/ 92 w 145"/>
                <a:gd name="T11" fmla="*/ 127 h 180"/>
                <a:gd name="T12" fmla="*/ 80 w 145"/>
                <a:gd name="T13" fmla="*/ 114 h 180"/>
                <a:gd name="T14" fmla="*/ 44 w 145"/>
                <a:gd name="T15" fmla="*/ 105 h 180"/>
                <a:gd name="T16" fmla="*/ 5 w 145"/>
                <a:gd name="T17" fmla="*/ 57 h 180"/>
                <a:gd name="T18" fmla="*/ 75 w 145"/>
                <a:gd name="T19" fmla="*/ 0 h 180"/>
                <a:gd name="T20" fmla="*/ 135 w 145"/>
                <a:gd name="T21" fmla="*/ 8 h 180"/>
                <a:gd name="T22" fmla="*/ 121 w 145"/>
                <a:gd name="T23" fmla="*/ 42 h 180"/>
                <a:gd name="T24" fmla="*/ 82 w 145"/>
                <a:gd name="T25" fmla="*/ 35 h 180"/>
                <a:gd name="T26" fmla="*/ 58 w 145"/>
                <a:gd name="T27" fmla="*/ 49 h 180"/>
                <a:gd name="T28" fmla="*/ 68 w 145"/>
                <a:gd name="T29" fmla="*/ 61 h 180"/>
                <a:gd name="T30" fmla="*/ 101 w 145"/>
                <a:gd name="T31" fmla="*/ 69 h 180"/>
                <a:gd name="T32" fmla="*/ 145 w 145"/>
                <a:gd name="T3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80">
                  <a:moveTo>
                    <a:pt x="145" y="122"/>
                  </a:moveTo>
                  <a:cubicBezTo>
                    <a:pt x="145" y="159"/>
                    <a:pt x="111" y="180"/>
                    <a:pt x="70" y="180"/>
                  </a:cubicBezTo>
                  <a:cubicBezTo>
                    <a:pt x="44" y="180"/>
                    <a:pt x="23" y="175"/>
                    <a:pt x="0" y="166"/>
                  </a:cubicBezTo>
                  <a:cubicBezTo>
                    <a:pt x="15" y="132"/>
                    <a:pt x="15" y="132"/>
                    <a:pt x="15" y="132"/>
                  </a:cubicBezTo>
                  <a:cubicBezTo>
                    <a:pt x="28" y="137"/>
                    <a:pt x="47" y="143"/>
                    <a:pt x="63" y="143"/>
                  </a:cubicBezTo>
                  <a:cubicBezTo>
                    <a:pt x="75" y="143"/>
                    <a:pt x="92" y="142"/>
                    <a:pt x="92" y="127"/>
                  </a:cubicBezTo>
                  <a:cubicBezTo>
                    <a:pt x="92" y="120"/>
                    <a:pt x="88" y="116"/>
                    <a:pt x="80" y="114"/>
                  </a:cubicBezTo>
                  <a:cubicBezTo>
                    <a:pt x="70" y="111"/>
                    <a:pt x="54" y="108"/>
                    <a:pt x="44" y="105"/>
                  </a:cubicBezTo>
                  <a:cubicBezTo>
                    <a:pt x="23" y="99"/>
                    <a:pt x="5" y="88"/>
                    <a:pt x="5" y="57"/>
                  </a:cubicBezTo>
                  <a:cubicBezTo>
                    <a:pt x="5" y="21"/>
                    <a:pt x="35" y="0"/>
                    <a:pt x="75" y="0"/>
                  </a:cubicBezTo>
                  <a:cubicBezTo>
                    <a:pt x="102" y="0"/>
                    <a:pt x="120" y="3"/>
                    <a:pt x="135" y="8"/>
                  </a:cubicBezTo>
                  <a:cubicBezTo>
                    <a:pt x="121" y="42"/>
                    <a:pt x="121" y="42"/>
                    <a:pt x="121" y="42"/>
                  </a:cubicBezTo>
                  <a:cubicBezTo>
                    <a:pt x="115" y="39"/>
                    <a:pt x="96" y="35"/>
                    <a:pt x="82" y="35"/>
                  </a:cubicBezTo>
                  <a:cubicBezTo>
                    <a:pt x="68" y="35"/>
                    <a:pt x="58" y="40"/>
                    <a:pt x="58" y="49"/>
                  </a:cubicBezTo>
                  <a:cubicBezTo>
                    <a:pt x="58" y="53"/>
                    <a:pt x="61" y="59"/>
                    <a:pt x="68" y="61"/>
                  </a:cubicBezTo>
                  <a:cubicBezTo>
                    <a:pt x="77" y="64"/>
                    <a:pt x="90" y="67"/>
                    <a:pt x="101" y="69"/>
                  </a:cubicBezTo>
                  <a:cubicBezTo>
                    <a:pt x="123" y="74"/>
                    <a:pt x="145" y="87"/>
                    <a:pt x="145" y="12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4" name="Freeform 11"/>
            <p:cNvSpPr>
              <a:spLocks noEditPoints="1"/>
            </p:cNvSpPr>
            <p:nvPr userDrawn="1"/>
          </p:nvSpPr>
          <p:spPr bwMode="auto">
            <a:xfrm>
              <a:off x="5122" y="1893"/>
              <a:ext cx="638" cy="749"/>
            </a:xfrm>
            <a:custGeom>
              <a:avLst/>
              <a:gdLst>
                <a:gd name="T0" fmla="*/ 151 w 151"/>
                <a:gd name="T1" fmla="*/ 174 h 177"/>
                <a:gd name="T2" fmla="*/ 102 w 151"/>
                <a:gd name="T3" fmla="*/ 174 h 177"/>
                <a:gd name="T4" fmla="*/ 102 w 151"/>
                <a:gd name="T5" fmla="*/ 160 h 177"/>
                <a:gd name="T6" fmla="*/ 53 w 151"/>
                <a:gd name="T7" fmla="*/ 177 h 177"/>
                <a:gd name="T8" fmla="*/ 0 w 151"/>
                <a:gd name="T9" fmla="*/ 130 h 177"/>
                <a:gd name="T10" fmla="*/ 100 w 151"/>
                <a:gd name="T11" fmla="*/ 64 h 177"/>
                <a:gd name="T12" fmla="*/ 100 w 151"/>
                <a:gd name="T13" fmla="*/ 60 h 177"/>
                <a:gd name="T14" fmla="*/ 70 w 151"/>
                <a:gd name="T15" fmla="*/ 36 h 177"/>
                <a:gd name="T16" fmla="*/ 21 w 151"/>
                <a:gd name="T17" fmla="*/ 52 h 177"/>
                <a:gd name="T18" fmla="*/ 8 w 151"/>
                <a:gd name="T19" fmla="*/ 21 h 177"/>
                <a:gd name="T20" fmla="*/ 85 w 151"/>
                <a:gd name="T21" fmla="*/ 0 h 177"/>
                <a:gd name="T22" fmla="*/ 151 w 151"/>
                <a:gd name="T23" fmla="*/ 53 h 177"/>
                <a:gd name="T24" fmla="*/ 151 w 151"/>
                <a:gd name="T25" fmla="*/ 174 h 177"/>
                <a:gd name="T26" fmla="*/ 100 w 151"/>
                <a:gd name="T27" fmla="*/ 128 h 177"/>
                <a:gd name="T28" fmla="*/ 100 w 151"/>
                <a:gd name="T29" fmla="*/ 97 h 177"/>
                <a:gd name="T30" fmla="*/ 53 w 151"/>
                <a:gd name="T31" fmla="*/ 122 h 177"/>
                <a:gd name="T32" fmla="*/ 74 w 151"/>
                <a:gd name="T33" fmla="*/ 141 h 177"/>
                <a:gd name="T34" fmla="*/ 100 w 151"/>
                <a:gd name="T35"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77">
                  <a:moveTo>
                    <a:pt x="151" y="174"/>
                  </a:moveTo>
                  <a:cubicBezTo>
                    <a:pt x="102" y="174"/>
                    <a:pt x="102" y="174"/>
                    <a:pt x="102" y="174"/>
                  </a:cubicBezTo>
                  <a:cubicBezTo>
                    <a:pt x="102" y="160"/>
                    <a:pt x="102" y="160"/>
                    <a:pt x="102" y="160"/>
                  </a:cubicBezTo>
                  <a:cubicBezTo>
                    <a:pt x="89" y="172"/>
                    <a:pt x="72" y="177"/>
                    <a:pt x="53" y="177"/>
                  </a:cubicBezTo>
                  <a:cubicBezTo>
                    <a:pt x="22" y="177"/>
                    <a:pt x="0" y="162"/>
                    <a:pt x="0" y="130"/>
                  </a:cubicBezTo>
                  <a:cubicBezTo>
                    <a:pt x="0" y="73"/>
                    <a:pt x="56" y="65"/>
                    <a:pt x="100" y="64"/>
                  </a:cubicBezTo>
                  <a:cubicBezTo>
                    <a:pt x="100" y="60"/>
                    <a:pt x="100" y="60"/>
                    <a:pt x="100" y="60"/>
                  </a:cubicBezTo>
                  <a:cubicBezTo>
                    <a:pt x="100" y="46"/>
                    <a:pt x="95" y="36"/>
                    <a:pt x="70" y="36"/>
                  </a:cubicBezTo>
                  <a:cubicBezTo>
                    <a:pt x="53" y="36"/>
                    <a:pt x="33" y="44"/>
                    <a:pt x="21" y="52"/>
                  </a:cubicBezTo>
                  <a:cubicBezTo>
                    <a:pt x="8" y="21"/>
                    <a:pt x="8" y="21"/>
                    <a:pt x="8" y="21"/>
                  </a:cubicBezTo>
                  <a:cubicBezTo>
                    <a:pt x="30" y="8"/>
                    <a:pt x="58" y="0"/>
                    <a:pt x="85" y="0"/>
                  </a:cubicBezTo>
                  <a:cubicBezTo>
                    <a:pt x="125" y="0"/>
                    <a:pt x="151" y="19"/>
                    <a:pt x="151" y="53"/>
                  </a:cubicBezTo>
                  <a:lnTo>
                    <a:pt x="151" y="174"/>
                  </a:lnTo>
                  <a:close/>
                  <a:moveTo>
                    <a:pt x="100" y="128"/>
                  </a:moveTo>
                  <a:cubicBezTo>
                    <a:pt x="100" y="97"/>
                    <a:pt x="100" y="97"/>
                    <a:pt x="100" y="97"/>
                  </a:cubicBezTo>
                  <a:cubicBezTo>
                    <a:pt x="76" y="96"/>
                    <a:pt x="53" y="99"/>
                    <a:pt x="53" y="122"/>
                  </a:cubicBezTo>
                  <a:cubicBezTo>
                    <a:pt x="53" y="137"/>
                    <a:pt x="65" y="141"/>
                    <a:pt x="74" y="141"/>
                  </a:cubicBezTo>
                  <a:cubicBezTo>
                    <a:pt x="85" y="141"/>
                    <a:pt x="94" y="136"/>
                    <a:pt x="100" y="128"/>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5" name="Freeform 12"/>
            <p:cNvSpPr>
              <a:spLocks noEditPoints="1"/>
            </p:cNvSpPr>
            <p:nvPr userDrawn="1"/>
          </p:nvSpPr>
          <p:spPr bwMode="auto">
            <a:xfrm>
              <a:off x="2977" y="1893"/>
              <a:ext cx="714" cy="749"/>
            </a:xfrm>
            <a:custGeom>
              <a:avLst/>
              <a:gdLst>
                <a:gd name="T0" fmla="*/ 169 w 169"/>
                <a:gd name="T1" fmla="*/ 82 h 177"/>
                <a:gd name="T2" fmla="*/ 169 w 169"/>
                <a:gd name="T3" fmla="*/ 100 h 177"/>
                <a:gd name="T4" fmla="*/ 56 w 169"/>
                <a:gd name="T5" fmla="*/ 100 h 177"/>
                <a:gd name="T6" fmla="*/ 105 w 169"/>
                <a:gd name="T7" fmla="*/ 139 h 177"/>
                <a:gd name="T8" fmla="*/ 148 w 169"/>
                <a:gd name="T9" fmla="*/ 126 h 177"/>
                <a:gd name="T10" fmla="*/ 162 w 169"/>
                <a:gd name="T11" fmla="*/ 158 h 177"/>
                <a:gd name="T12" fmla="*/ 86 w 169"/>
                <a:gd name="T13" fmla="*/ 177 h 177"/>
                <a:gd name="T14" fmla="*/ 0 w 169"/>
                <a:gd name="T15" fmla="*/ 89 h 177"/>
                <a:gd name="T16" fmla="*/ 90 w 169"/>
                <a:gd name="T17" fmla="*/ 0 h 177"/>
                <a:gd name="T18" fmla="*/ 169 w 169"/>
                <a:gd name="T19" fmla="*/ 82 h 177"/>
                <a:gd name="T20" fmla="*/ 115 w 169"/>
                <a:gd name="T21" fmla="*/ 66 h 177"/>
                <a:gd name="T22" fmla="*/ 88 w 169"/>
                <a:gd name="T23" fmla="*/ 36 h 177"/>
                <a:gd name="T24" fmla="*/ 57 w 169"/>
                <a:gd name="T25" fmla="*/ 66 h 177"/>
                <a:gd name="T26" fmla="*/ 115 w 169"/>
                <a:gd name="T27" fmla="*/ 6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7">
                  <a:moveTo>
                    <a:pt x="169" y="82"/>
                  </a:moveTo>
                  <a:cubicBezTo>
                    <a:pt x="169" y="88"/>
                    <a:pt x="169" y="94"/>
                    <a:pt x="169" y="100"/>
                  </a:cubicBezTo>
                  <a:cubicBezTo>
                    <a:pt x="56" y="100"/>
                    <a:pt x="56" y="100"/>
                    <a:pt x="56" y="100"/>
                  </a:cubicBezTo>
                  <a:cubicBezTo>
                    <a:pt x="57" y="125"/>
                    <a:pt x="69" y="139"/>
                    <a:pt x="105" y="139"/>
                  </a:cubicBezTo>
                  <a:cubicBezTo>
                    <a:pt x="121" y="139"/>
                    <a:pt x="140" y="132"/>
                    <a:pt x="148" y="126"/>
                  </a:cubicBezTo>
                  <a:cubicBezTo>
                    <a:pt x="162" y="158"/>
                    <a:pt x="162" y="158"/>
                    <a:pt x="162" y="158"/>
                  </a:cubicBezTo>
                  <a:cubicBezTo>
                    <a:pt x="139" y="170"/>
                    <a:pt x="114" y="177"/>
                    <a:pt x="86" y="177"/>
                  </a:cubicBezTo>
                  <a:cubicBezTo>
                    <a:pt x="33" y="177"/>
                    <a:pt x="0" y="143"/>
                    <a:pt x="0" y="89"/>
                  </a:cubicBezTo>
                  <a:cubicBezTo>
                    <a:pt x="0" y="34"/>
                    <a:pt x="44" y="0"/>
                    <a:pt x="90" y="0"/>
                  </a:cubicBezTo>
                  <a:cubicBezTo>
                    <a:pt x="148" y="0"/>
                    <a:pt x="169" y="34"/>
                    <a:pt x="169" y="82"/>
                  </a:cubicBezTo>
                  <a:moveTo>
                    <a:pt x="115" y="66"/>
                  </a:moveTo>
                  <a:cubicBezTo>
                    <a:pt x="116" y="47"/>
                    <a:pt x="106" y="36"/>
                    <a:pt x="88" y="36"/>
                  </a:cubicBezTo>
                  <a:cubicBezTo>
                    <a:pt x="70" y="36"/>
                    <a:pt x="60" y="49"/>
                    <a:pt x="57" y="66"/>
                  </a:cubicBezTo>
                  <a:lnTo>
                    <a:pt x="115" y="66"/>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6" name="Freeform 13"/>
            <p:cNvSpPr>
              <a:spLocks noEditPoints="1"/>
            </p:cNvSpPr>
            <p:nvPr userDrawn="1"/>
          </p:nvSpPr>
          <p:spPr bwMode="auto">
            <a:xfrm>
              <a:off x="2209" y="1889"/>
              <a:ext cx="772" cy="1134"/>
            </a:xfrm>
            <a:custGeom>
              <a:avLst/>
              <a:gdLst>
                <a:gd name="T0" fmla="*/ 183 w 183"/>
                <a:gd name="T1" fmla="*/ 195 h 268"/>
                <a:gd name="T2" fmla="*/ 84 w 183"/>
                <a:gd name="T3" fmla="*/ 268 h 268"/>
                <a:gd name="T4" fmla="*/ 0 w 183"/>
                <a:gd name="T5" fmla="*/ 215 h 268"/>
                <a:gd name="T6" fmla="*/ 28 w 183"/>
                <a:gd name="T7" fmla="*/ 176 h 268"/>
                <a:gd name="T8" fmla="*/ 12 w 183"/>
                <a:gd name="T9" fmla="*/ 165 h 268"/>
                <a:gd name="T10" fmla="*/ 4 w 183"/>
                <a:gd name="T11" fmla="*/ 139 h 268"/>
                <a:gd name="T12" fmla="*/ 36 w 183"/>
                <a:gd name="T13" fmla="*/ 97 h 268"/>
                <a:gd name="T14" fmla="*/ 13 w 183"/>
                <a:gd name="T15" fmla="*/ 56 h 268"/>
                <a:gd name="T16" fmla="*/ 92 w 183"/>
                <a:gd name="T17" fmla="*/ 0 h 268"/>
                <a:gd name="T18" fmla="*/ 167 w 183"/>
                <a:gd name="T19" fmla="*/ 54 h 268"/>
                <a:gd name="T20" fmla="*/ 86 w 183"/>
                <a:gd name="T21" fmla="*/ 112 h 268"/>
                <a:gd name="T22" fmla="*/ 65 w 183"/>
                <a:gd name="T23" fmla="*/ 110 h 268"/>
                <a:gd name="T24" fmla="*/ 53 w 183"/>
                <a:gd name="T25" fmla="*/ 124 h 268"/>
                <a:gd name="T26" fmla="*/ 78 w 183"/>
                <a:gd name="T27" fmla="*/ 139 h 268"/>
                <a:gd name="T28" fmla="*/ 120 w 183"/>
                <a:gd name="T29" fmla="*/ 139 h 268"/>
                <a:gd name="T30" fmla="*/ 183 w 183"/>
                <a:gd name="T31" fmla="*/ 195 h 268"/>
                <a:gd name="T32" fmla="*/ 116 w 183"/>
                <a:gd name="T33" fmla="*/ 56 h 268"/>
                <a:gd name="T34" fmla="*/ 90 w 183"/>
                <a:gd name="T35" fmla="*/ 31 h 268"/>
                <a:gd name="T36" fmla="*/ 65 w 183"/>
                <a:gd name="T37" fmla="*/ 56 h 268"/>
                <a:gd name="T38" fmla="*/ 89 w 183"/>
                <a:gd name="T39" fmla="*/ 82 h 268"/>
                <a:gd name="T40" fmla="*/ 116 w 183"/>
                <a:gd name="T41" fmla="*/ 56 h 268"/>
                <a:gd name="T42" fmla="*/ 130 w 183"/>
                <a:gd name="T43" fmla="*/ 202 h 268"/>
                <a:gd name="T44" fmla="*/ 107 w 183"/>
                <a:gd name="T45" fmla="*/ 184 h 268"/>
                <a:gd name="T46" fmla="*/ 61 w 183"/>
                <a:gd name="T47" fmla="*/ 184 h 268"/>
                <a:gd name="T48" fmla="*/ 43 w 183"/>
                <a:gd name="T49" fmla="*/ 208 h 268"/>
                <a:gd name="T50" fmla="*/ 87 w 183"/>
                <a:gd name="T51" fmla="*/ 233 h 268"/>
                <a:gd name="T52" fmla="*/ 130 w 183"/>
                <a:gd name="T53"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68">
                  <a:moveTo>
                    <a:pt x="183" y="195"/>
                  </a:moveTo>
                  <a:cubicBezTo>
                    <a:pt x="183" y="245"/>
                    <a:pt x="133" y="268"/>
                    <a:pt x="84" y="268"/>
                  </a:cubicBezTo>
                  <a:cubicBezTo>
                    <a:pt x="42" y="268"/>
                    <a:pt x="0" y="256"/>
                    <a:pt x="0" y="215"/>
                  </a:cubicBezTo>
                  <a:cubicBezTo>
                    <a:pt x="0" y="196"/>
                    <a:pt x="17" y="183"/>
                    <a:pt x="28" y="176"/>
                  </a:cubicBezTo>
                  <a:cubicBezTo>
                    <a:pt x="22" y="173"/>
                    <a:pt x="17" y="170"/>
                    <a:pt x="12" y="165"/>
                  </a:cubicBezTo>
                  <a:cubicBezTo>
                    <a:pt x="7" y="160"/>
                    <a:pt x="4" y="152"/>
                    <a:pt x="4" y="139"/>
                  </a:cubicBezTo>
                  <a:cubicBezTo>
                    <a:pt x="4" y="122"/>
                    <a:pt x="18" y="107"/>
                    <a:pt x="36" y="97"/>
                  </a:cubicBezTo>
                  <a:cubicBezTo>
                    <a:pt x="26" y="92"/>
                    <a:pt x="13" y="83"/>
                    <a:pt x="13" y="56"/>
                  </a:cubicBezTo>
                  <a:cubicBezTo>
                    <a:pt x="13" y="19"/>
                    <a:pt x="48" y="0"/>
                    <a:pt x="92" y="0"/>
                  </a:cubicBezTo>
                  <a:cubicBezTo>
                    <a:pt x="131" y="0"/>
                    <a:pt x="167" y="9"/>
                    <a:pt x="167" y="54"/>
                  </a:cubicBezTo>
                  <a:cubicBezTo>
                    <a:pt x="167" y="97"/>
                    <a:pt x="127" y="112"/>
                    <a:pt x="86" y="112"/>
                  </a:cubicBezTo>
                  <a:cubicBezTo>
                    <a:pt x="79" y="112"/>
                    <a:pt x="72" y="111"/>
                    <a:pt x="65" y="110"/>
                  </a:cubicBezTo>
                  <a:cubicBezTo>
                    <a:pt x="61" y="112"/>
                    <a:pt x="53" y="118"/>
                    <a:pt x="53" y="124"/>
                  </a:cubicBezTo>
                  <a:cubicBezTo>
                    <a:pt x="53" y="137"/>
                    <a:pt x="70" y="139"/>
                    <a:pt x="78" y="139"/>
                  </a:cubicBezTo>
                  <a:cubicBezTo>
                    <a:pt x="120" y="139"/>
                    <a:pt x="120" y="139"/>
                    <a:pt x="120" y="139"/>
                  </a:cubicBezTo>
                  <a:cubicBezTo>
                    <a:pt x="159" y="139"/>
                    <a:pt x="183" y="158"/>
                    <a:pt x="183" y="195"/>
                  </a:cubicBezTo>
                  <a:moveTo>
                    <a:pt x="116" y="56"/>
                  </a:moveTo>
                  <a:cubicBezTo>
                    <a:pt x="116" y="42"/>
                    <a:pt x="108" y="31"/>
                    <a:pt x="90" y="31"/>
                  </a:cubicBezTo>
                  <a:cubicBezTo>
                    <a:pt x="74" y="31"/>
                    <a:pt x="65" y="44"/>
                    <a:pt x="65" y="56"/>
                  </a:cubicBezTo>
                  <a:cubicBezTo>
                    <a:pt x="65" y="71"/>
                    <a:pt x="73" y="82"/>
                    <a:pt x="89" y="82"/>
                  </a:cubicBezTo>
                  <a:cubicBezTo>
                    <a:pt x="107" y="82"/>
                    <a:pt x="116" y="71"/>
                    <a:pt x="116" y="56"/>
                  </a:cubicBezTo>
                  <a:moveTo>
                    <a:pt x="130" y="202"/>
                  </a:moveTo>
                  <a:cubicBezTo>
                    <a:pt x="130" y="189"/>
                    <a:pt x="119" y="184"/>
                    <a:pt x="107" y="184"/>
                  </a:cubicBezTo>
                  <a:cubicBezTo>
                    <a:pt x="61" y="184"/>
                    <a:pt x="61" y="184"/>
                    <a:pt x="61" y="184"/>
                  </a:cubicBezTo>
                  <a:cubicBezTo>
                    <a:pt x="54" y="188"/>
                    <a:pt x="43" y="196"/>
                    <a:pt x="43" y="208"/>
                  </a:cubicBezTo>
                  <a:cubicBezTo>
                    <a:pt x="43" y="223"/>
                    <a:pt x="63" y="233"/>
                    <a:pt x="87" y="233"/>
                  </a:cubicBezTo>
                  <a:cubicBezTo>
                    <a:pt x="112" y="233"/>
                    <a:pt x="130" y="222"/>
                    <a:pt x="130" y="20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grpSp>
    </p:spTree>
    <p:extLst>
      <p:ext uri="{BB962C8B-B14F-4D97-AF65-F5344CB8AC3E}">
        <p14:creationId xmlns:p14="http://schemas.microsoft.com/office/powerpoint/2010/main" val="40453372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dirty="0" smtClean="0"/>
              <a:t>Classification: PUBLIC</a:t>
            </a:r>
            <a:endParaRPr lang="en-US" dirty="0"/>
          </a:p>
        </p:txBody>
      </p:sp>
    </p:spTree>
  </p:cSld>
  <p:clrMapOvr>
    <a:masterClrMapping/>
  </p:clrMapOvr>
  <p:transition>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27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408605" y="480551"/>
            <a:ext cx="3453744" cy="394135"/>
          </a:xfrm>
        </p:spPr>
        <p:txBody>
          <a:bodyPr lIns="0" tIns="0" rIns="0" bIns="0" anchor="t" anchorCtr="0">
            <a:noAutofit/>
          </a:bodyPr>
          <a:lstStyle>
            <a:lvl1pPr>
              <a:lnSpc>
                <a:spcPts val="2000"/>
              </a:lnSpc>
              <a:defRPr sz="2200" b="1" spc="-110" baseline="0">
                <a:solidFill>
                  <a:schemeClr val="bg1"/>
                </a:solidFill>
              </a:defRPr>
            </a:lvl1pPr>
          </a:lstStyle>
          <a:p>
            <a:r>
              <a:rPr lang="en-US" dirty="0" smtClean="0"/>
              <a:t>HEADING </a:t>
            </a:r>
            <a:br>
              <a:rPr lang="en-US" dirty="0" smtClean="0"/>
            </a:br>
            <a:r>
              <a:rPr lang="en-US" dirty="0" err="1" smtClean="0"/>
              <a:t>HEADING</a:t>
            </a:r>
            <a:endParaRPr lang="en-GB" dirty="0"/>
          </a:p>
        </p:txBody>
      </p:sp>
      <p:sp>
        <p:nvSpPr>
          <p:cNvPr id="6" name="Slide Number Placeholder 5"/>
          <p:cNvSpPr>
            <a:spLocks noGrp="1"/>
          </p:cNvSpPr>
          <p:nvPr>
            <p:ph type="sldNum" sz="quarter" idx="11"/>
          </p:nvPr>
        </p:nvSpPr>
        <p:spPr/>
        <p:txBody>
          <a:bodyPr/>
          <a:lstStyle/>
          <a:p>
            <a:fld id="{625D1D3F-BFC9-4FC7-904C-041880DD8498}" type="slidenum">
              <a:rPr lang="en-GB" smtClean="0">
                <a:solidFill>
                  <a:srgbClr val="AAB400"/>
                </a:solidFill>
              </a:rPr>
              <a:pPr/>
              <a:t>‹#›</a:t>
            </a:fld>
            <a:endParaRPr lang="en-GB" dirty="0">
              <a:solidFill>
                <a:srgbClr val="AAB400"/>
              </a:solidFill>
            </a:endParaRPr>
          </a:p>
        </p:txBody>
      </p:sp>
      <p:grpSp>
        <p:nvGrpSpPr>
          <p:cNvPr id="7" name="Group 4"/>
          <p:cNvGrpSpPr>
            <a:grpSpLocks noChangeAspect="1"/>
          </p:cNvGrpSpPr>
          <p:nvPr userDrawn="1"/>
        </p:nvGrpSpPr>
        <p:grpSpPr bwMode="auto">
          <a:xfrm>
            <a:off x="7777683" y="6336825"/>
            <a:ext cx="1006679" cy="301654"/>
            <a:chOff x="0" y="1297"/>
            <a:chExt cx="5760" cy="1726"/>
          </a:xfrm>
        </p:grpSpPr>
        <p:sp>
          <p:nvSpPr>
            <p:cNvPr id="8" name="Freeform 5"/>
            <p:cNvSpPr>
              <a:spLocks/>
            </p:cNvSpPr>
            <p:nvPr userDrawn="1"/>
          </p:nvSpPr>
          <p:spPr bwMode="auto">
            <a:xfrm>
              <a:off x="4544" y="1686"/>
              <a:ext cx="532" cy="956"/>
            </a:xfrm>
            <a:custGeom>
              <a:avLst/>
              <a:gdLst>
                <a:gd name="T0" fmla="*/ 126 w 126"/>
                <a:gd name="T1" fmla="*/ 87 h 226"/>
                <a:gd name="T2" fmla="*/ 80 w 126"/>
                <a:gd name="T3" fmla="*/ 87 h 226"/>
                <a:gd name="T4" fmla="*/ 80 w 126"/>
                <a:gd name="T5" fmla="*/ 163 h 226"/>
                <a:gd name="T6" fmla="*/ 106 w 126"/>
                <a:gd name="T7" fmla="*/ 189 h 226"/>
                <a:gd name="T8" fmla="*/ 123 w 126"/>
                <a:gd name="T9" fmla="*/ 188 h 226"/>
                <a:gd name="T10" fmla="*/ 126 w 126"/>
                <a:gd name="T11" fmla="*/ 222 h 226"/>
                <a:gd name="T12" fmla="*/ 87 w 126"/>
                <a:gd name="T13" fmla="*/ 226 h 226"/>
                <a:gd name="T14" fmla="*/ 27 w 126"/>
                <a:gd name="T15" fmla="*/ 176 h 226"/>
                <a:gd name="T16" fmla="*/ 27 w 126"/>
                <a:gd name="T17" fmla="*/ 87 h 226"/>
                <a:gd name="T18" fmla="*/ 0 w 126"/>
                <a:gd name="T19" fmla="*/ 87 h 226"/>
                <a:gd name="T20" fmla="*/ 0 w 126"/>
                <a:gd name="T21" fmla="*/ 53 h 226"/>
                <a:gd name="T22" fmla="*/ 27 w 126"/>
                <a:gd name="T23" fmla="*/ 53 h 226"/>
                <a:gd name="T24" fmla="*/ 27 w 126"/>
                <a:gd name="T25" fmla="*/ 15 h 226"/>
                <a:gd name="T26" fmla="*/ 80 w 126"/>
                <a:gd name="T27" fmla="*/ 0 h 226"/>
                <a:gd name="T28" fmla="*/ 80 w 126"/>
                <a:gd name="T29" fmla="*/ 53 h 226"/>
                <a:gd name="T30" fmla="*/ 126 w 126"/>
                <a:gd name="T31" fmla="*/ 53 h 226"/>
                <a:gd name="T32" fmla="*/ 126 w 1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26">
                  <a:moveTo>
                    <a:pt x="126" y="87"/>
                  </a:moveTo>
                  <a:cubicBezTo>
                    <a:pt x="80" y="87"/>
                    <a:pt x="80" y="87"/>
                    <a:pt x="80" y="87"/>
                  </a:cubicBezTo>
                  <a:cubicBezTo>
                    <a:pt x="80" y="163"/>
                    <a:pt x="80" y="163"/>
                    <a:pt x="80" y="163"/>
                  </a:cubicBezTo>
                  <a:cubicBezTo>
                    <a:pt x="80" y="185"/>
                    <a:pt x="92" y="189"/>
                    <a:pt x="106" y="189"/>
                  </a:cubicBezTo>
                  <a:cubicBezTo>
                    <a:pt x="112" y="189"/>
                    <a:pt x="117" y="188"/>
                    <a:pt x="123" y="188"/>
                  </a:cubicBezTo>
                  <a:cubicBezTo>
                    <a:pt x="126" y="222"/>
                    <a:pt x="126" y="222"/>
                    <a:pt x="126" y="222"/>
                  </a:cubicBezTo>
                  <a:cubicBezTo>
                    <a:pt x="114" y="224"/>
                    <a:pt x="98" y="226"/>
                    <a:pt x="87" y="226"/>
                  </a:cubicBezTo>
                  <a:cubicBezTo>
                    <a:pt x="56" y="226"/>
                    <a:pt x="27" y="215"/>
                    <a:pt x="27" y="176"/>
                  </a:cubicBezTo>
                  <a:cubicBezTo>
                    <a:pt x="27" y="87"/>
                    <a:pt x="27" y="87"/>
                    <a:pt x="27" y="87"/>
                  </a:cubicBezTo>
                  <a:cubicBezTo>
                    <a:pt x="0" y="87"/>
                    <a:pt x="0" y="87"/>
                    <a:pt x="0" y="87"/>
                  </a:cubicBezTo>
                  <a:cubicBezTo>
                    <a:pt x="0" y="53"/>
                    <a:pt x="0" y="53"/>
                    <a:pt x="0" y="53"/>
                  </a:cubicBezTo>
                  <a:cubicBezTo>
                    <a:pt x="27" y="53"/>
                    <a:pt x="27" y="53"/>
                    <a:pt x="27" y="53"/>
                  </a:cubicBezTo>
                  <a:cubicBezTo>
                    <a:pt x="27" y="15"/>
                    <a:pt x="27" y="15"/>
                    <a:pt x="27" y="15"/>
                  </a:cubicBezTo>
                  <a:cubicBezTo>
                    <a:pt x="80" y="0"/>
                    <a:pt x="80" y="0"/>
                    <a:pt x="80" y="0"/>
                  </a:cubicBezTo>
                  <a:cubicBezTo>
                    <a:pt x="80" y="53"/>
                    <a:pt x="80" y="53"/>
                    <a:pt x="80" y="53"/>
                  </a:cubicBezTo>
                  <a:cubicBezTo>
                    <a:pt x="126" y="53"/>
                    <a:pt x="126" y="53"/>
                    <a:pt x="126" y="53"/>
                  </a:cubicBezTo>
                  <a:lnTo>
                    <a:pt x="126" y="87"/>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9" name="Freeform 6"/>
            <p:cNvSpPr>
              <a:spLocks/>
            </p:cNvSpPr>
            <p:nvPr userDrawn="1"/>
          </p:nvSpPr>
          <p:spPr bwMode="auto">
            <a:xfrm>
              <a:off x="3788" y="1893"/>
              <a:ext cx="688" cy="737"/>
            </a:xfrm>
            <a:custGeom>
              <a:avLst/>
              <a:gdLst>
                <a:gd name="T0" fmla="*/ 163 w 163"/>
                <a:gd name="T1" fmla="*/ 174 h 174"/>
                <a:gd name="T2" fmla="*/ 110 w 163"/>
                <a:gd name="T3" fmla="*/ 174 h 174"/>
                <a:gd name="T4" fmla="*/ 110 w 163"/>
                <a:gd name="T5" fmla="*/ 64 h 174"/>
                <a:gd name="T6" fmla="*/ 86 w 163"/>
                <a:gd name="T7" fmla="*/ 40 h 174"/>
                <a:gd name="T8" fmla="*/ 53 w 163"/>
                <a:gd name="T9" fmla="*/ 54 h 174"/>
                <a:gd name="T10" fmla="*/ 53 w 163"/>
                <a:gd name="T11" fmla="*/ 174 h 174"/>
                <a:gd name="T12" fmla="*/ 0 w 163"/>
                <a:gd name="T13" fmla="*/ 174 h 174"/>
                <a:gd name="T14" fmla="*/ 0 w 163"/>
                <a:gd name="T15" fmla="*/ 4 h 174"/>
                <a:gd name="T16" fmla="*/ 52 w 163"/>
                <a:gd name="T17" fmla="*/ 4 h 174"/>
                <a:gd name="T18" fmla="*/ 52 w 163"/>
                <a:gd name="T19" fmla="*/ 19 h 174"/>
                <a:gd name="T20" fmla="*/ 110 w 163"/>
                <a:gd name="T21" fmla="*/ 0 h 174"/>
                <a:gd name="T22" fmla="*/ 163 w 163"/>
                <a:gd name="T23" fmla="*/ 53 h 174"/>
                <a:gd name="T24" fmla="*/ 163 w 163"/>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4">
                  <a:moveTo>
                    <a:pt x="163" y="174"/>
                  </a:moveTo>
                  <a:cubicBezTo>
                    <a:pt x="110" y="174"/>
                    <a:pt x="110" y="174"/>
                    <a:pt x="110" y="174"/>
                  </a:cubicBezTo>
                  <a:cubicBezTo>
                    <a:pt x="110" y="64"/>
                    <a:pt x="110" y="64"/>
                    <a:pt x="110" y="64"/>
                  </a:cubicBezTo>
                  <a:cubicBezTo>
                    <a:pt x="110" y="48"/>
                    <a:pt x="104" y="40"/>
                    <a:pt x="86" y="40"/>
                  </a:cubicBezTo>
                  <a:cubicBezTo>
                    <a:pt x="72" y="40"/>
                    <a:pt x="63" y="46"/>
                    <a:pt x="53" y="54"/>
                  </a:cubicBezTo>
                  <a:cubicBezTo>
                    <a:pt x="53" y="174"/>
                    <a:pt x="53" y="174"/>
                    <a:pt x="53" y="174"/>
                  </a:cubicBezTo>
                  <a:cubicBezTo>
                    <a:pt x="0" y="174"/>
                    <a:pt x="0" y="174"/>
                    <a:pt x="0" y="174"/>
                  </a:cubicBezTo>
                  <a:cubicBezTo>
                    <a:pt x="0" y="4"/>
                    <a:pt x="0" y="4"/>
                    <a:pt x="0" y="4"/>
                  </a:cubicBezTo>
                  <a:cubicBezTo>
                    <a:pt x="52" y="4"/>
                    <a:pt x="52" y="4"/>
                    <a:pt x="52" y="4"/>
                  </a:cubicBezTo>
                  <a:cubicBezTo>
                    <a:pt x="52" y="19"/>
                    <a:pt x="52" y="19"/>
                    <a:pt x="52" y="19"/>
                  </a:cubicBezTo>
                  <a:cubicBezTo>
                    <a:pt x="69" y="7"/>
                    <a:pt x="89" y="0"/>
                    <a:pt x="110" y="0"/>
                  </a:cubicBezTo>
                  <a:cubicBezTo>
                    <a:pt x="144" y="0"/>
                    <a:pt x="163" y="21"/>
                    <a:pt x="163" y="53"/>
                  </a:cubicBezTo>
                  <a:lnTo>
                    <a:pt x="163"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0" name="Freeform 7"/>
            <p:cNvSpPr>
              <a:spLocks/>
            </p:cNvSpPr>
            <p:nvPr userDrawn="1"/>
          </p:nvSpPr>
          <p:spPr bwMode="auto">
            <a:xfrm>
              <a:off x="2749" y="1297"/>
              <a:ext cx="591" cy="584"/>
            </a:xfrm>
            <a:custGeom>
              <a:avLst/>
              <a:gdLst>
                <a:gd name="T0" fmla="*/ 140 w 140"/>
                <a:gd name="T1" fmla="*/ 0 h 138"/>
                <a:gd name="T2" fmla="*/ 99 w 140"/>
                <a:gd name="T3" fmla="*/ 113 h 138"/>
                <a:gd name="T4" fmla="*/ 35 w 140"/>
                <a:gd name="T5" fmla="*/ 133 h 138"/>
                <a:gd name="T6" fmla="*/ 5 w 140"/>
                <a:gd name="T7" fmla="*/ 138 h 138"/>
                <a:gd name="T8" fmla="*/ 0 w 140"/>
                <a:gd name="T9" fmla="*/ 101 h 138"/>
                <a:gd name="T10" fmla="*/ 20 w 140"/>
                <a:gd name="T11" fmla="*/ 44 h 138"/>
                <a:gd name="T12" fmla="*/ 140 w 140"/>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40" h="138">
                  <a:moveTo>
                    <a:pt x="140" y="0"/>
                  </a:moveTo>
                  <a:cubicBezTo>
                    <a:pt x="113" y="45"/>
                    <a:pt x="125" y="86"/>
                    <a:pt x="99" y="113"/>
                  </a:cubicBezTo>
                  <a:cubicBezTo>
                    <a:pt x="78" y="134"/>
                    <a:pt x="58" y="133"/>
                    <a:pt x="35" y="133"/>
                  </a:cubicBezTo>
                  <a:cubicBezTo>
                    <a:pt x="27" y="133"/>
                    <a:pt x="12" y="134"/>
                    <a:pt x="5" y="138"/>
                  </a:cubicBezTo>
                  <a:cubicBezTo>
                    <a:pt x="2" y="126"/>
                    <a:pt x="0" y="113"/>
                    <a:pt x="0" y="101"/>
                  </a:cubicBezTo>
                  <a:cubicBezTo>
                    <a:pt x="0" y="79"/>
                    <a:pt x="5" y="60"/>
                    <a:pt x="20" y="44"/>
                  </a:cubicBezTo>
                  <a:cubicBezTo>
                    <a:pt x="50" y="15"/>
                    <a:pt x="104" y="5"/>
                    <a:pt x="140" y="0"/>
                  </a:cubicBezTo>
                </a:path>
              </a:pathLst>
            </a:custGeom>
            <a:solidFill>
              <a:srgbClr val="008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1" name="Freeform 8"/>
            <p:cNvSpPr>
              <a:spLocks/>
            </p:cNvSpPr>
            <p:nvPr userDrawn="1"/>
          </p:nvSpPr>
          <p:spPr bwMode="auto">
            <a:xfrm>
              <a:off x="1448" y="1893"/>
              <a:ext cx="685" cy="737"/>
            </a:xfrm>
            <a:custGeom>
              <a:avLst/>
              <a:gdLst>
                <a:gd name="T0" fmla="*/ 162 w 162"/>
                <a:gd name="T1" fmla="*/ 174 h 174"/>
                <a:gd name="T2" fmla="*/ 110 w 162"/>
                <a:gd name="T3" fmla="*/ 174 h 174"/>
                <a:gd name="T4" fmla="*/ 110 w 162"/>
                <a:gd name="T5" fmla="*/ 64 h 174"/>
                <a:gd name="T6" fmla="*/ 85 w 162"/>
                <a:gd name="T7" fmla="*/ 40 h 174"/>
                <a:gd name="T8" fmla="*/ 52 w 162"/>
                <a:gd name="T9" fmla="*/ 54 h 174"/>
                <a:gd name="T10" fmla="*/ 52 w 162"/>
                <a:gd name="T11" fmla="*/ 174 h 174"/>
                <a:gd name="T12" fmla="*/ 0 w 162"/>
                <a:gd name="T13" fmla="*/ 174 h 174"/>
                <a:gd name="T14" fmla="*/ 0 w 162"/>
                <a:gd name="T15" fmla="*/ 4 h 174"/>
                <a:gd name="T16" fmla="*/ 51 w 162"/>
                <a:gd name="T17" fmla="*/ 4 h 174"/>
                <a:gd name="T18" fmla="*/ 51 w 162"/>
                <a:gd name="T19" fmla="*/ 19 h 174"/>
                <a:gd name="T20" fmla="*/ 109 w 162"/>
                <a:gd name="T21" fmla="*/ 0 h 174"/>
                <a:gd name="T22" fmla="*/ 162 w 162"/>
                <a:gd name="T23" fmla="*/ 53 h 174"/>
                <a:gd name="T24" fmla="*/ 162 w 16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4">
                  <a:moveTo>
                    <a:pt x="162" y="174"/>
                  </a:moveTo>
                  <a:cubicBezTo>
                    <a:pt x="110" y="174"/>
                    <a:pt x="110" y="174"/>
                    <a:pt x="110" y="174"/>
                  </a:cubicBezTo>
                  <a:cubicBezTo>
                    <a:pt x="110" y="64"/>
                    <a:pt x="110" y="64"/>
                    <a:pt x="110" y="64"/>
                  </a:cubicBezTo>
                  <a:cubicBezTo>
                    <a:pt x="110" y="48"/>
                    <a:pt x="103" y="40"/>
                    <a:pt x="85" y="40"/>
                  </a:cubicBezTo>
                  <a:cubicBezTo>
                    <a:pt x="71" y="40"/>
                    <a:pt x="62" y="46"/>
                    <a:pt x="52" y="54"/>
                  </a:cubicBezTo>
                  <a:cubicBezTo>
                    <a:pt x="52" y="174"/>
                    <a:pt x="52" y="174"/>
                    <a:pt x="52" y="174"/>
                  </a:cubicBezTo>
                  <a:cubicBezTo>
                    <a:pt x="0" y="174"/>
                    <a:pt x="0" y="174"/>
                    <a:pt x="0" y="174"/>
                  </a:cubicBezTo>
                  <a:cubicBezTo>
                    <a:pt x="0" y="4"/>
                    <a:pt x="0" y="4"/>
                    <a:pt x="0" y="4"/>
                  </a:cubicBezTo>
                  <a:cubicBezTo>
                    <a:pt x="51" y="4"/>
                    <a:pt x="51" y="4"/>
                    <a:pt x="51" y="4"/>
                  </a:cubicBezTo>
                  <a:cubicBezTo>
                    <a:pt x="51" y="19"/>
                    <a:pt x="51" y="19"/>
                    <a:pt x="51" y="19"/>
                  </a:cubicBezTo>
                  <a:cubicBezTo>
                    <a:pt x="68" y="7"/>
                    <a:pt x="88" y="0"/>
                    <a:pt x="109" y="0"/>
                  </a:cubicBezTo>
                  <a:cubicBezTo>
                    <a:pt x="143" y="0"/>
                    <a:pt x="162" y="21"/>
                    <a:pt x="162" y="53"/>
                  </a:cubicBezTo>
                  <a:lnTo>
                    <a:pt x="162"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2" name="Freeform 9"/>
            <p:cNvSpPr>
              <a:spLocks/>
            </p:cNvSpPr>
            <p:nvPr userDrawn="1"/>
          </p:nvSpPr>
          <p:spPr bwMode="auto">
            <a:xfrm>
              <a:off x="562" y="1910"/>
              <a:ext cx="840" cy="1100"/>
            </a:xfrm>
            <a:custGeom>
              <a:avLst/>
              <a:gdLst>
                <a:gd name="T0" fmla="*/ 199 w 199"/>
                <a:gd name="T1" fmla="*/ 0 h 260"/>
                <a:gd name="T2" fmla="*/ 114 w 199"/>
                <a:gd name="T3" fmla="*/ 205 h 260"/>
                <a:gd name="T4" fmla="*/ 39 w 199"/>
                <a:gd name="T5" fmla="*/ 260 h 260"/>
                <a:gd name="T6" fmla="*/ 0 w 199"/>
                <a:gd name="T7" fmla="*/ 255 h 260"/>
                <a:gd name="T8" fmla="*/ 8 w 199"/>
                <a:gd name="T9" fmla="*/ 221 h 260"/>
                <a:gd name="T10" fmla="*/ 31 w 199"/>
                <a:gd name="T11" fmla="*/ 224 h 260"/>
                <a:gd name="T12" fmla="*/ 74 w 199"/>
                <a:gd name="T13" fmla="*/ 181 h 260"/>
                <a:gd name="T14" fmla="*/ 79 w 199"/>
                <a:gd name="T15" fmla="*/ 170 h 260"/>
                <a:gd name="T16" fmla="*/ 13 w 199"/>
                <a:gd name="T17" fmla="*/ 0 h 260"/>
                <a:gd name="T18" fmla="*/ 70 w 199"/>
                <a:gd name="T19" fmla="*/ 0 h 260"/>
                <a:gd name="T20" fmla="*/ 101 w 199"/>
                <a:gd name="T21" fmla="*/ 84 h 260"/>
                <a:gd name="T22" fmla="*/ 108 w 199"/>
                <a:gd name="T23" fmla="*/ 112 h 260"/>
                <a:gd name="T24" fmla="*/ 118 w 199"/>
                <a:gd name="T25" fmla="*/ 82 h 260"/>
                <a:gd name="T26" fmla="*/ 149 w 199"/>
                <a:gd name="T27" fmla="*/ 0 h 260"/>
                <a:gd name="T28" fmla="*/ 199 w 199"/>
                <a:gd name="T2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0">
                  <a:moveTo>
                    <a:pt x="199" y="0"/>
                  </a:moveTo>
                  <a:cubicBezTo>
                    <a:pt x="114" y="205"/>
                    <a:pt x="114" y="205"/>
                    <a:pt x="114" y="205"/>
                  </a:cubicBezTo>
                  <a:cubicBezTo>
                    <a:pt x="101" y="237"/>
                    <a:pt x="75" y="260"/>
                    <a:pt x="39" y="260"/>
                  </a:cubicBezTo>
                  <a:cubicBezTo>
                    <a:pt x="22" y="260"/>
                    <a:pt x="12" y="258"/>
                    <a:pt x="0" y="255"/>
                  </a:cubicBezTo>
                  <a:cubicBezTo>
                    <a:pt x="8" y="221"/>
                    <a:pt x="8" y="221"/>
                    <a:pt x="8" y="221"/>
                  </a:cubicBezTo>
                  <a:cubicBezTo>
                    <a:pt x="17" y="223"/>
                    <a:pt x="24" y="224"/>
                    <a:pt x="31" y="224"/>
                  </a:cubicBezTo>
                  <a:cubicBezTo>
                    <a:pt x="52" y="224"/>
                    <a:pt x="63" y="206"/>
                    <a:pt x="74" y="181"/>
                  </a:cubicBezTo>
                  <a:cubicBezTo>
                    <a:pt x="79" y="170"/>
                    <a:pt x="79" y="170"/>
                    <a:pt x="79" y="170"/>
                  </a:cubicBezTo>
                  <a:cubicBezTo>
                    <a:pt x="13" y="0"/>
                    <a:pt x="13" y="0"/>
                    <a:pt x="13" y="0"/>
                  </a:cubicBezTo>
                  <a:cubicBezTo>
                    <a:pt x="70" y="0"/>
                    <a:pt x="70" y="0"/>
                    <a:pt x="70" y="0"/>
                  </a:cubicBezTo>
                  <a:cubicBezTo>
                    <a:pt x="101" y="84"/>
                    <a:pt x="101" y="84"/>
                    <a:pt x="101" y="84"/>
                  </a:cubicBezTo>
                  <a:cubicBezTo>
                    <a:pt x="104" y="94"/>
                    <a:pt x="106" y="104"/>
                    <a:pt x="108" y="112"/>
                  </a:cubicBezTo>
                  <a:cubicBezTo>
                    <a:pt x="110" y="104"/>
                    <a:pt x="114" y="92"/>
                    <a:pt x="118" y="82"/>
                  </a:cubicBezTo>
                  <a:cubicBezTo>
                    <a:pt x="149" y="0"/>
                    <a:pt x="149" y="0"/>
                    <a:pt x="149" y="0"/>
                  </a:cubicBezTo>
                  <a:lnTo>
                    <a:pt x="199" y="0"/>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3" name="Freeform 10"/>
            <p:cNvSpPr>
              <a:spLocks/>
            </p:cNvSpPr>
            <p:nvPr userDrawn="1"/>
          </p:nvSpPr>
          <p:spPr bwMode="auto">
            <a:xfrm>
              <a:off x="0" y="1881"/>
              <a:ext cx="612" cy="761"/>
            </a:xfrm>
            <a:custGeom>
              <a:avLst/>
              <a:gdLst>
                <a:gd name="T0" fmla="*/ 145 w 145"/>
                <a:gd name="T1" fmla="*/ 122 h 180"/>
                <a:gd name="T2" fmla="*/ 70 w 145"/>
                <a:gd name="T3" fmla="*/ 180 h 180"/>
                <a:gd name="T4" fmla="*/ 0 w 145"/>
                <a:gd name="T5" fmla="*/ 166 h 180"/>
                <a:gd name="T6" fmla="*/ 15 w 145"/>
                <a:gd name="T7" fmla="*/ 132 h 180"/>
                <a:gd name="T8" fmla="*/ 63 w 145"/>
                <a:gd name="T9" fmla="*/ 143 h 180"/>
                <a:gd name="T10" fmla="*/ 92 w 145"/>
                <a:gd name="T11" fmla="*/ 127 h 180"/>
                <a:gd name="T12" fmla="*/ 80 w 145"/>
                <a:gd name="T13" fmla="*/ 114 h 180"/>
                <a:gd name="T14" fmla="*/ 44 w 145"/>
                <a:gd name="T15" fmla="*/ 105 h 180"/>
                <a:gd name="T16" fmla="*/ 5 w 145"/>
                <a:gd name="T17" fmla="*/ 57 h 180"/>
                <a:gd name="T18" fmla="*/ 75 w 145"/>
                <a:gd name="T19" fmla="*/ 0 h 180"/>
                <a:gd name="T20" fmla="*/ 135 w 145"/>
                <a:gd name="T21" fmla="*/ 8 h 180"/>
                <a:gd name="T22" fmla="*/ 121 w 145"/>
                <a:gd name="T23" fmla="*/ 42 h 180"/>
                <a:gd name="T24" fmla="*/ 82 w 145"/>
                <a:gd name="T25" fmla="*/ 35 h 180"/>
                <a:gd name="T26" fmla="*/ 58 w 145"/>
                <a:gd name="T27" fmla="*/ 49 h 180"/>
                <a:gd name="T28" fmla="*/ 68 w 145"/>
                <a:gd name="T29" fmla="*/ 61 h 180"/>
                <a:gd name="T30" fmla="*/ 101 w 145"/>
                <a:gd name="T31" fmla="*/ 69 h 180"/>
                <a:gd name="T32" fmla="*/ 145 w 145"/>
                <a:gd name="T3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80">
                  <a:moveTo>
                    <a:pt x="145" y="122"/>
                  </a:moveTo>
                  <a:cubicBezTo>
                    <a:pt x="145" y="159"/>
                    <a:pt x="111" y="180"/>
                    <a:pt x="70" y="180"/>
                  </a:cubicBezTo>
                  <a:cubicBezTo>
                    <a:pt x="44" y="180"/>
                    <a:pt x="23" y="175"/>
                    <a:pt x="0" y="166"/>
                  </a:cubicBezTo>
                  <a:cubicBezTo>
                    <a:pt x="15" y="132"/>
                    <a:pt x="15" y="132"/>
                    <a:pt x="15" y="132"/>
                  </a:cubicBezTo>
                  <a:cubicBezTo>
                    <a:pt x="28" y="137"/>
                    <a:pt x="47" y="143"/>
                    <a:pt x="63" y="143"/>
                  </a:cubicBezTo>
                  <a:cubicBezTo>
                    <a:pt x="75" y="143"/>
                    <a:pt x="92" y="142"/>
                    <a:pt x="92" y="127"/>
                  </a:cubicBezTo>
                  <a:cubicBezTo>
                    <a:pt x="92" y="120"/>
                    <a:pt x="88" y="116"/>
                    <a:pt x="80" y="114"/>
                  </a:cubicBezTo>
                  <a:cubicBezTo>
                    <a:pt x="70" y="111"/>
                    <a:pt x="54" y="108"/>
                    <a:pt x="44" y="105"/>
                  </a:cubicBezTo>
                  <a:cubicBezTo>
                    <a:pt x="23" y="99"/>
                    <a:pt x="5" y="88"/>
                    <a:pt x="5" y="57"/>
                  </a:cubicBezTo>
                  <a:cubicBezTo>
                    <a:pt x="5" y="21"/>
                    <a:pt x="35" y="0"/>
                    <a:pt x="75" y="0"/>
                  </a:cubicBezTo>
                  <a:cubicBezTo>
                    <a:pt x="102" y="0"/>
                    <a:pt x="120" y="3"/>
                    <a:pt x="135" y="8"/>
                  </a:cubicBezTo>
                  <a:cubicBezTo>
                    <a:pt x="121" y="42"/>
                    <a:pt x="121" y="42"/>
                    <a:pt x="121" y="42"/>
                  </a:cubicBezTo>
                  <a:cubicBezTo>
                    <a:pt x="115" y="39"/>
                    <a:pt x="96" y="35"/>
                    <a:pt x="82" y="35"/>
                  </a:cubicBezTo>
                  <a:cubicBezTo>
                    <a:pt x="68" y="35"/>
                    <a:pt x="58" y="40"/>
                    <a:pt x="58" y="49"/>
                  </a:cubicBezTo>
                  <a:cubicBezTo>
                    <a:pt x="58" y="53"/>
                    <a:pt x="61" y="59"/>
                    <a:pt x="68" y="61"/>
                  </a:cubicBezTo>
                  <a:cubicBezTo>
                    <a:pt x="77" y="64"/>
                    <a:pt x="90" y="67"/>
                    <a:pt x="101" y="69"/>
                  </a:cubicBezTo>
                  <a:cubicBezTo>
                    <a:pt x="123" y="74"/>
                    <a:pt x="145" y="87"/>
                    <a:pt x="145" y="12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4" name="Freeform 11"/>
            <p:cNvSpPr>
              <a:spLocks noEditPoints="1"/>
            </p:cNvSpPr>
            <p:nvPr userDrawn="1"/>
          </p:nvSpPr>
          <p:spPr bwMode="auto">
            <a:xfrm>
              <a:off x="5122" y="1893"/>
              <a:ext cx="638" cy="749"/>
            </a:xfrm>
            <a:custGeom>
              <a:avLst/>
              <a:gdLst>
                <a:gd name="T0" fmla="*/ 151 w 151"/>
                <a:gd name="T1" fmla="*/ 174 h 177"/>
                <a:gd name="T2" fmla="*/ 102 w 151"/>
                <a:gd name="T3" fmla="*/ 174 h 177"/>
                <a:gd name="T4" fmla="*/ 102 w 151"/>
                <a:gd name="T5" fmla="*/ 160 h 177"/>
                <a:gd name="T6" fmla="*/ 53 w 151"/>
                <a:gd name="T7" fmla="*/ 177 h 177"/>
                <a:gd name="T8" fmla="*/ 0 w 151"/>
                <a:gd name="T9" fmla="*/ 130 h 177"/>
                <a:gd name="T10" fmla="*/ 100 w 151"/>
                <a:gd name="T11" fmla="*/ 64 h 177"/>
                <a:gd name="T12" fmla="*/ 100 w 151"/>
                <a:gd name="T13" fmla="*/ 60 h 177"/>
                <a:gd name="T14" fmla="*/ 70 w 151"/>
                <a:gd name="T15" fmla="*/ 36 h 177"/>
                <a:gd name="T16" fmla="*/ 21 w 151"/>
                <a:gd name="T17" fmla="*/ 52 h 177"/>
                <a:gd name="T18" fmla="*/ 8 w 151"/>
                <a:gd name="T19" fmla="*/ 21 h 177"/>
                <a:gd name="T20" fmla="*/ 85 w 151"/>
                <a:gd name="T21" fmla="*/ 0 h 177"/>
                <a:gd name="T22" fmla="*/ 151 w 151"/>
                <a:gd name="T23" fmla="*/ 53 h 177"/>
                <a:gd name="T24" fmla="*/ 151 w 151"/>
                <a:gd name="T25" fmla="*/ 174 h 177"/>
                <a:gd name="T26" fmla="*/ 100 w 151"/>
                <a:gd name="T27" fmla="*/ 128 h 177"/>
                <a:gd name="T28" fmla="*/ 100 w 151"/>
                <a:gd name="T29" fmla="*/ 97 h 177"/>
                <a:gd name="T30" fmla="*/ 53 w 151"/>
                <a:gd name="T31" fmla="*/ 122 h 177"/>
                <a:gd name="T32" fmla="*/ 74 w 151"/>
                <a:gd name="T33" fmla="*/ 141 h 177"/>
                <a:gd name="T34" fmla="*/ 100 w 151"/>
                <a:gd name="T35"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77">
                  <a:moveTo>
                    <a:pt x="151" y="174"/>
                  </a:moveTo>
                  <a:cubicBezTo>
                    <a:pt x="102" y="174"/>
                    <a:pt x="102" y="174"/>
                    <a:pt x="102" y="174"/>
                  </a:cubicBezTo>
                  <a:cubicBezTo>
                    <a:pt x="102" y="160"/>
                    <a:pt x="102" y="160"/>
                    <a:pt x="102" y="160"/>
                  </a:cubicBezTo>
                  <a:cubicBezTo>
                    <a:pt x="89" y="172"/>
                    <a:pt x="72" y="177"/>
                    <a:pt x="53" y="177"/>
                  </a:cubicBezTo>
                  <a:cubicBezTo>
                    <a:pt x="22" y="177"/>
                    <a:pt x="0" y="162"/>
                    <a:pt x="0" y="130"/>
                  </a:cubicBezTo>
                  <a:cubicBezTo>
                    <a:pt x="0" y="73"/>
                    <a:pt x="56" y="65"/>
                    <a:pt x="100" y="64"/>
                  </a:cubicBezTo>
                  <a:cubicBezTo>
                    <a:pt x="100" y="60"/>
                    <a:pt x="100" y="60"/>
                    <a:pt x="100" y="60"/>
                  </a:cubicBezTo>
                  <a:cubicBezTo>
                    <a:pt x="100" y="46"/>
                    <a:pt x="95" y="36"/>
                    <a:pt x="70" y="36"/>
                  </a:cubicBezTo>
                  <a:cubicBezTo>
                    <a:pt x="53" y="36"/>
                    <a:pt x="33" y="44"/>
                    <a:pt x="21" y="52"/>
                  </a:cubicBezTo>
                  <a:cubicBezTo>
                    <a:pt x="8" y="21"/>
                    <a:pt x="8" y="21"/>
                    <a:pt x="8" y="21"/>
                  </a:cubicBezTo>
                  <a:cubicBezTo>
                    <a:pt x="30" y="8"/>
                    <a:pt x="58" y="0"/>
                    <a:pt x="85" y="0"/>
                  </a:cubicBezTo>
                  <a:cubicBezTo>
                    <a:pt x="125" y="0"/>
                    <a:pt x="151" y="19"/>
                    <a:pt x="151" y="53"/>
                  </a:cubicBezTo>
                  <a:lnTo>
                    <a:pt x="151" y="174"/>
                  </a:lnTo>
                  <a:close/>
                  <a:moveTo>
                    <a:pt x="100" y="128"/>
                  </a:moveTo>
                  <a:cubicBezTo>
                    <a:pt x="100" y="97"/>
                    <a:pt x="100" y="97"/>
                    <a:pt x="100" y="97"/>
                  </a:cubicBezTo>
                  <a:cubicBezTo>
                    <a:pt x="76" y="96"/>
                    <a:pt x="53" y="99"/>
                    <a:pt x="53" y="122"/>
                  </a:cubicBezTo>
                  <a:cubicBezTo>
                    <a:pt x="53" y="137"/>
                    <a:pt x="65" y="141"/>
                    <a:pt x="74" y="141"/>
                  </a:cubicBezTo>
                  <a:cubicBezTo>
                    <a:pt x="85" y="141"/>
                    <a:pt x="94" y="136"/>
                    <a:pt x="100" y="128"/>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5" name="Freeform 12"/>
            <p:cNvSpPr>
              <a:spLocks noEditPoints="1"/>
            </p:cNvSpPr>
            <p:nvPr userDrawn="1"/>
          </p:nvSpPr>
          <p:spPr bwMode="auto">
            <a:xfrm>
              <a:off x="2977" y="1893"/>
              <a:ext cx="714" cy="749"/>
            </a:xfrm>
            <a:custGeom>
              <a:avLst/>
              <a:gdLst>
                <a:gd name="T0" fmla="*/ 169 w 169"/>
                <a:gd name="T1" fmla="*/ 82 h 177"/>
                <a:gd name="T2" fmla="*/ 169 w 169"/>
                <a:gd name="T3" fmla="*/ 100 h 177"/>
                <a:gd name="T4" fmla="*/ 56 w 169"/>
                <a:gd name="T5" fmla="*/ 100 h 177"/>
                <a:gd name="T6" fmla="*/ 105 w 169"/>
                <a:gd name="T7" fmla="*/ 139 h 177"/>
                <a:gd name="T8" fmla="*/ 148 w 169"/>
                <a:gd name="T9" fmla="*/ 126 h 177"/>
                <a:gd name="T10" fmla="*/ 162 w 169"/>
                <a:gd name="T11" fmla="*/ 158 h 177"/>
                <a:gd name="T12" fmla="*/ 86 w 169"/>
                <a:gd name="T13" fmla="*/ 177 h 177"/>
                <a:gd name="T14" fmla="*/ 0 w 169"/>
                <a:gd name="T15" fmla="*/ 89 h 177"/>
                <a:gd name="T16" fmla="*/ 90 w 169"/>
                <a:gd name="T17" fmla="*/ 0 h 177"/>
                <a:gd name="T18" fmla="*/ 169 w 169"/>
                <a:gd name="T19" fmla="*/ 82 h 177"/>
                <a:gd name="T20" fmla="*/ 115 w 169"/>
                <a:gd name="T21" fmla="*/ 66 h 177"/>
                <a:gd name="T22" fmla="*/ 88 w 169"/>
                <a:gd name="T23" fmla="*/ 36 h 177"/>
                <a:gd name="T24" fmla="*/ 57 w 169"/>
                <a:gd name="T25" fmla="*/ 66 h 177"/>
                <a:gd name="T26" fmla="*/ 115 w 169"/>
                <a:gd name="T27" fmla="*/ 6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7">
                  <a:moveTo>
                    <a:pt x="169" y="82"/>
                  </a:moveTo>
                  <a:cubicBezTo>
                    <a:pt x="169" y="88"/>
                    <a:pt x="169" y="94"/>
                    <a:pt x="169" y="100"/>
                  </a:cubicBezTo>
                  <a:cubicBezTo>
                    <a:pt x="56" y="100"/>
                    <a:pt x="56" y="100"/>
                    <a:pt x="56" y="100"/>
                  </a:cubicBezTo>
                  <a:cubicBezTo>
                    <a:pt x="57" y="125"/>
                    <a:pt x="69" y="139"/>
                    <a:pt x="105" y="139"/>
                  </a:cubicBezTo>
                  <a:cubicBezTo>
                    <a:pt x="121" y="139"/>
                    <a:pt x="140" y="132"/>
                    <a:pt x="148" y="126"/>
                  </a:cubicBezTo>
                  <a:cubicBezTo>
                    <a:pt x="162" y="158"/>
                    <a:pt x="162" y="158"/>
                    <a:pt x="162" y="158"/>
                  </a:cubicBezTo>
                  <a:cubicBezTo>
                    <a:pt x="139" y="170"/>
                    <a:pt x="114" y="177"/>
                    <a:pt x="86" y="177"/>
                  </a:cubicBezTo>
                  <a:cubicBezTo>
                    <a:pt x="33" y="177"/>
                    <a:pt x="0" y="143"/>
                    <a:pt x="0" y="89"/>
                  </a:cubicBezTo>
                  <a:cubicBezTo>
                    <a:pt x="0" y="34"/>
                    <a:pt x="44" y="0"/>
                    <a:pt x="90" y="0"/>
                  </a:cubicBezTo>
                  <a:cubicBezTo>
                    <a:pt x="148" y="0"/>
                    <a:pt x="169" y="34"/>
                    <a:pt x="169" y="82"/>
                  </a:cubicBezTo>
                  <a:moveTo>
                    <a:pt x="115" y="66"/>
                  </a:moveTo>
                  <a:cubicBezTo>
                    <a:pt x="116" y="47"/>
                    <a:pt x="106" y="36"/>
                    <a:pt x="88" y="36"/>
                  </a:cubicBezTo>
                  <a:cubicBezTo>
                    <a:pt x="70" y="36"/>
                    <a:pt x="60" y="49"/>
                    <a:pt x="57" y="66"/>
                  </a:cubicBezTo>
                  <a:lnTo>
                    <a:pt x="115" y="66"/>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6" name="Freeform 13"/>
            <p:cNvSpPr>
              <a:spLocks noEditPoints="1"/>
            </p:cNvSpPr>
            <p:nvPr userDrawn="1"/>
          </p:nvSpPr>
          <p:spPr bwMode="auto">
            <a:xfrm>
              <a:off x="2209" y="1889"/>
              <a:ext cx="772" cy="1134"/>
            </a:xfrm>
            <a:custGeom>
              <a:avLst/>
              <a:gdLst>
                <a:gd name="T0" fmla="*/ 183 w 183"/>
                <a:gd name="T1" fmla="*/ 195 h 268"/>
                <a:gd name="T2" fmla="*/ 84 w 183"/>
                <a:gd name="T3" fmla="*/ 268 h 268"/>
                <a:gd name="T4" fmla="*/ 0 w 183"/>
                <a:gd name="T5" fmla="*/ 215 h 268"/>
                <a:gd name="T6" fmla="*/ 28 w 183"/>
                <a:gd name="T7" fmla="*/ 176 h 268"/>
                <a:gd name="T8" fmla="*/ 12 w 183"/>
                <a:gd name="T9" fmla="*/ 165 h 268"/>
                <a:gd name="T10" fmla="*/ 4 w 183"/>
                <a:gd name="T11" fmla="*/ 139 h 268"/>
                <a:gd name="T12" fmla="*/ 36 w 183"/>
                <a:gd name="T13" fmla="*/ 97 h 268"/>
                <a:gd name="T14" fmla="*/ 13 w 183"/>
                <a:gd name="T15" fmla="*/ 56 h 268"/>
                <a:gd name="T16" fmla="*/ 92 w 183"/>
                <a:gd name="T17" fmla="*/ 0 h 268"/>
                <a:gd name="T18" fmla="*/ 167 w 183"/>
                <a:gd name="T19" fmla="*/ 54 h 268"/>
                <a:gd name="T20" fmla="*/ 86 w 183"/>
                <a:gd name="T21" fmla="*/ 112 h 268"/>
                <a:gd name="T22" fmla="*/ 65 w 183"/>
                <a:gd name="T23" fmla="*/ 110 h 268"/>
                <a:gd name="T24" fmla="*/ 53 w 183"/>
                <a:gd name="T25" fmla="*/ 124 h 268"/>
                <a:gd name="T26" fmla="*/ 78 w 183"/>
                <a:gd name="T27" fmla="*/ 139 h 268"/>
                <a:gd name="T28" fmla="*/ 120 w 183"/>
                <a:gd name="T29" fmla="*/ 139 h 268"/>
                <a:gd name="T30" fmla="*/ 183 w 183"/>
                <a:gd name="T31" fmla="*/ 195 h 268"/>
                <a:gd name="T32" fmla="*/ 116 w 183"/>
                <a:gd name="T33" fmla="*/ 56 h 268"/>
                <a:gd name="T34" fmla="*/ 90 w 183"/>
                <a:gd name="T35" fmla="*/ 31 h 268"/>
                <a:gd name="T36" fmla="*/ 65 w 183"/>
                <a:gd name="T37" fmla="*/ 56 h 268"/>
                <a:gd name="T38" fmla="*/ 89 w 183"/>
                <a:gd name="T39" fmla="*/ 82 h 268"/>
                <a:gd name="T40" fmla="*/ 116 w 183"/>
                <a:gd name="T41" fmla="*/ 56 h 268"/>
                <a:gd name="T42" fmla="*/ 130 w 183"/>
                <a:gd name="T43" fmla="*/ 202 h 268"/>
                <a:gd name="T44" fmla="*/ 107 w 183"/>
                <a:gd name="T45" fmla="*/ 184 h 268"/>
                <a:gd name="T46" fmla="*/ 61 w 183"/>
                <a:gd name="T47" fmla="*/ 184 h 268"/>
                <a:gd name="T48" fmla="*/ 43 w 183"/>
                <a:gd name="T49" fmla="*/ 208 h 268"/>
                <a:gd name="T50" fmla="*/ 87 w 183"/>
                <a:gd name="T51" fmla="*/ 233 h 268"/>
                <a:gd name="T52" fmla="*/ 130 w 183"/>
                <a:gd name="T53"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68">
                  <a:moveTo>
                    <a:pt x="183" y="195"/>
                  </a:moveTo>
                  <a:cubicBezTo>
                    <a:pt x="183" y="245"/>
                    <a:pt x="133" y="268"/>
                    <a:pt x="84" y="268"/>
                  </a:cubicBezTo>
                  <a:cubicBezTo>
                    <a:pt x="42" y="268"/>
                    <a:pt x="0" y="256"/>
                    <a:pt x="0" y="215"/>
                  </a:cubicBezTo>
                  <a:cubicBezTo>
                    <a:pt x="0" y="196"/>
                    <a:pt x="17" y="183"/>
                    <a:pt x="28" y="176"/>
                  </a:cubicBezTo>
                  <a:cubicBezTo>
                    <a:pt x="22" y="173"/>
                    <a:pt x="17" y="170"/>
                    <a:pt x="12" y="165"/>
                  </a:cubicBezTo>
                  <a:cubicBezTo>
                    <a:pt x="7" y="160"/>
                    <a:pt x="4" y="152"/>
                    <a:pt x="4" y="139"/>
                  </a:cubicBezTo>
                  <a:cubicBezTo>
                    <a:pt x="4" y="122"/>
                    <a:pt x="18" y="107"/>
                    <a:pt x="36" y="97"/>
                  </a:cubicBezTo>
                  <a:cubicBezTo>
                    <a:pt x="26" y="92"/>
                    <a:pt x="13" y="83"/>
                    <a:pt x="13" y="56"/>
                  </a:cubicBezTo>
                  <a:cubicBezTo>
                    <a:pt x="13" y="19"/>
                    <a:pt x="48" y="0"/>
                    <a:pt x="92" y="0"/>
                  </a:cubicBezTo>
                  <a:cubicBezTo>
                    <a:pt x="131" y="0"/>
                    <a:pt x="167" y="9"/>
                    <a:pt x="167" y="54"/>
                  </a:cubicBezTo>
                  <a:cubicBezTo>
                    <a:pt x="167" y="97"/>
                    <a:pt x="127" y="112"/>
                    <a:pt x="86" y="112"/>
                  </a:cubicBezTo>
                  <a:cubicBezTo>
                    <a:pt x="79" y="112"/>
                    <a:pt x="72" y="111"/>
                    <a:pt x="65" y="110"/>
                  </a:cubicBezTo>
                  <a:cubicBezTo>
                    <a:pt x="61" y="112"/>
                    <a:pt x="53" y="118"/>
                    <a:pt x="53" y="124"/>
                  </a:cubicBezTo>
                  <a:cubicBezTo>
                    <a:pt x="53" y="137"/>
                    <a:pt x="70" y="139"/>
                    <a:pt x="78" y="139"/>
                  </a:cubicBezTo>
                  <a:cubicBezTo>
                    <a:pt x="120" y="139"/>
                    <a:pt x="120" y="139"/>
                    <a:pt x="120" y="139"/>
                  </a:cubicBezTo>
                  <a:cubicBezTo>
                    <a:pt x="159" y="139"/>
                    <a:pt x="183" y="158"/>
                    <a:pt x="183" y="195"/>
                  </a:cubicBezTo>
                  <a:moveTo>
                    <a:pt x="116" y="56"/>
                  </a:moveTo>
                  <a:cubicBezTo>
                    <a:pt x="116" y="42"/>
                    <a:pt x="108" y="31"/>
                    <a:pt x="90" y="31"/>
                  </a:cubicBezTo>
                  <a:cubicBezTo>
                    <a:pt x="74" y="31"/>
                    <a:pt x="65" y="44"/>
                    <a:pt x="65" y="56"/>
                  </a:cubicBezTo>
                  <a:cubicBezTo>
                    <a:pt x="65" y="71"/>
                    <a:pt x="73" y="82"/>
                    <a:pt x="89" y="82"/>
                  </a:cubicBezTo>
                  <a:cubicBezTo>
                    <a:pt x="107" y="82"/>
                    <a:pt x="116" y="71"/>
                    <a:pt x="116" y="56"/>
                  </a:cubicBezTo>
                  <a:moveTo>
                    <a:pt x="130" y="202"/>
                  </a:moveTo>
                  <a:cubicBezTo>
                    <a:pt x="130" y="189"/>
                    <a:pt x="119" y="184"/>
                    <a:pt x="107" y="184"/>
                  </a:cubicBezTo>
                  <a:cubicBezTo>
                    <a:pt x="61" y="184"/>
                    <a:pt x="61" y="184"/>
                    <a:pt x="61" y="184"/>
                  </a:cubicBezTo>
                  <a:cubicBezTo>
                    <a:pt x="54" y="188"/>
                    <a:pt x="43" y="196"/>
                    <a:pt x="43" y="208"/>
                  </a:cubicBezTo>
                  <a:cubicBezTo>
                    <a:pt x="43" y="223"/>
                    <a:pt x="63" y="233"/>
                    <a:pt x="87" y="233"/>
                  </a:cubicBezTo>
                  <a:cubicBezTo>
                    <a:pt x="112" y="233"/>
                    <a:pt x="130" y="222"/>
                    <a:pt x="130" y="20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grpSp>
    </p:spTree>
    <p:extLst>
      <p:ext uri="{BB962C8B-B14F-4D97-AF65-F5344CB8AC3E}">
        <p14:creationId xmlns:p14="http://schemas.microsoft.com/office/powerpoint/2010/main" val="27746930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0_Title and Content">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userDrawn="1"/>
        </p:nvCxnSpPr>
        <p:spPr>
          <a:xfrm flipV="1">
            <a:off x="0" y="993227"/>
            <a:ext cx="9144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hasCustomPrompt="1"/>
          </p:nvPr>
        </p:nvSpPr>
        <p:spPr>
          <a:xfrm>
            <a:off x="974727" y="1284893"/>
            <a:ext cx="6680539" cy="1325563"/>
          </a:xfrm>
        </p:spPr>
        <p:txBody>
          <a:bodyPr lIns="0" tIns="0" rIns="0" bIns="0" anchor="t" anchorCtr="0">
            <a:noAutofit/>
          </a:bodyPr>
          <a:lstStyle>
            <a:lvl1pPr>
              <a:lnSpc>
                <a:spcPts val="5500"/>
              </a:lnSpc>
              <a:defRPr sz="6500" b="1" spc="-300" baseline="0">
                <a:solidFill>
                  <a:schemeClr val="bg2"/>
                </a:solidFill>
              </a:defRPr>
            </a:lvl1pPr>
          </a:lstStyle>
          <a:p>
            <a:r>
              <a:rPr lang="en-US" dirty="0" smtClean="0"/>
              <a:t>HEADING </a:t>
            </a:r>
            <a:br>
              <a:rPr lang="en-US" dirty="0" smtClean="0"/>
            </a:br>
            <a:r>
              <a:rPr lang="en-US" dirty="0" err="1" smtClean="0"/>
              <a:t>HEADING</a:t>
            </a:r>
            <a:endParaRPr lang="en-GB" dirty="0"/>
          </a:p>
        </p:txBody>
      </p:sp>
      <p:grpSp>
        <p:nvGrpSpPr>
          <p:cNvPr id="7" name="Group 4"/>
          <p:cNvGrpSpPr>
            <a:grpSpLocks noChangeAspect="1"/>
          </p:cNvGrpSpPr>
          <p:nvPr userDrawn="1"/>
        </p:nvGrpSpPr>
        <p:grpSpPr bwMode="auto">
          <a:xfrm>
            <a:off x="7777683" y="6336825"/>
            <a:ext cx="1006679" cy="301654"/>
            <a:chOff x="0" y="1297"/>
            <a:chExt cx="5760" cy="1726"/>
          </a:xfrm>
        </p:grpSpPr>
        <p:sp>
          <p:nvSpPr>
            <p:cNvPr id="8" name="Freeform 5"/>
            <p:cNvSpPr>
              <a:spLocks/>
            </p:cNvSpPr>
            <p:nvPr userDrawn="1"/>
          </p:nvSpPr>
          <p:spPr bwMode="auto">
            <a:xfrm>
              <a:off x="4544" y="1686"/>
              <a:ext cx="532" cy="956"/>
            </a:xfrm>
            <a:custGeom>
              <a:avLst/>
              <a:gdLst>
                <a:gd name="T0" fmla="*/ 126 w 126"/>
                <a:gd name="T1" fmla="*/ 87 h 226"/>
                <a:gd name="T2" fmla="*/ 80 w 126"/>
                <a:gd name="T3" fmla="*/ 87 h 226"/>
                <a:gd name="T4" fmla="*/ 80 w 126"/>
                <a:gd name="T5" fmla="*/ 163 h 226"/>
                <a:gd name="T6" fmla="*/ 106 w 126"/>
                <a:gd name="T7" fmla="*/ 189 h 226"/>
                <a:gd name="T8" fmla="*/ 123 w 126"/>
                <a:gd name="T9" fmla="*/ 188 h 226"/>
                <a:gd name="T10" fmla="*/ 126 w 126"/>
                <a:gd name="T11" fmla="*/ 222 h 226"/>
                <a:gd name="T12" fmla="*/ 87 w 126"/>
                <a:gd name="T13" fmla="*/ 226 h 226"/>
                <a:gd name="T14" fmla="*/ 27 w 126"/>
                <a:gd name="T15" fmla="*/ 176 h 226"/>
                <a:gd name="T16" fmla="*/ 27 w 126"/>
                <a:gd name="T17" fmla="*/ 87 h 226"/>
                <a:gd name="T18" fmla="*/ 0 w 126"/>
                <a:gd name="T19" fmla="*/ 87 h 226"/>
                <a:gd name="T20" fmla="*/ 0 w 126"/>
                <a:gd name="T21" fmla="*/ 53 h 226"/>
                <a:gd name="T22" fmla="*/ 27 w 126"/>
                <a:gd name="T23" fmla="*/ 53 h 226"/>
                <a:gd name="T24" fmla="*/ 27 w 126"/>
                <a:gd name="T25" fmla="*/ 15 h 226"/>
                <a:gd name="T26" fmla="*/ 80 w 126"/>
                <a:gd name="T27" fmla="*/ 0 h 226"/>
                <a:gd name="T28" fmla="*/ 80 w 126"/>
                <a:gd name="T29" fmla="*/ 53 h 226"/>
                <a:gd name="T30" fmla="*/ 126 w 126"/>
                <a:gd name="T31" fmla="*/ 53 h 226"/>
                <a:gd name="T32" fmla="*/ 126 w 1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26">
                  <a:moveTo>
                    <a:pt x="126" y="87"/>
                  </a:moveTo>
                  <a:cubicBezTo>
                    <a:pt x="80" y="87"/>
                    <a:pt x="80" y="87"/>
                    <a:pt x="80" y="87"/>
                  </a:cubicBezTo>
                  <a:cubicBezTo>
                    <a:pt x="80" y="163"/>
                    <a:pt x="80" y="163"/>
                    <a:pt x="80" y="163"/>
                  </a:cubicBezTo>
                  <a:cubicBezTo>
                    <a:pt x="80" y="185"/>
                    <a:pt x="92" y="189"/>
                    <a:pt x="106" y="189"/>
                  </a:cubicBezTo>
                  <a:cubicBezTo>
                    <a:pt x="112" y="189"/>
                    <a:pt x="117" y="188"/>
                    <a:pt x="123" y="188"/>
                  </a:cubicBezTo>
                  <a:cubicBezTo>
                    <a:pt x="126" y="222"/>
                    <a:pt x="126" y="222"/>
                    <a:pt x="126" y="222"/>
                  </a:cubicBezTo>
                  <a:cubicBezTo>
                    <a:pt x="114" y="224"/>
                    <a:pt x="98" y="226"/>
                    <a:pt x="87" y="226"/>
                  </a:cubicBezTo>
                  <a:cubicBezTo>
                    <a:pt x="56" y="226"/>
                    <a:pt x="27" y="215"/>
                    <a:pt x="27" y="176"/>
                  </a:cubicBezTo>
                  <a:cubicBezTo>
                    <a:pt x="27" y="87"/>
                    <a:pt x="27" y="87"/>
                    <a:pt x="27" y="87"/>
                  </a:cubicBezTo>
                  <a:cubicBezTo>
                    <a:pt x="0" y="87"/>
                    <a:pt x="0" y="87"/>
                    <a:pt x="0" y="87"/>
                  </a:cubicBezTo>
                  <a:cubicBezTo>
                    <a:pt x="0" y="53"/>
                    <a:pt x="0" y="53"/>
                    <a:pt x="0" y="53"/>
                  </a:cubicBezTo>
                  <a:cubicBezTo>
                    <a:pt x="27" y="53"/>
                    <a:pt x="27" y="53"/>
                    <a:pt x="27" y="53"/>
                  </a:cubicBezTo>
                  <a:cubicBezTo>
                    <a:pt x="27" y="15"/>
                    <a:pt x="27" y="15"/>
                    <a:pt x="27" y="15"/>
                  </a:cubicBezTo>
                  <a:cubicBezTo>
                    <a:pt x="80" y="0"/>
                    <a:pt x="80" y="0"/>
                    <a:pt x="80" y="0"/>
                  </a:cubicBezTo>
                  <a:cubicBezTo>
                    <a:pt x="80" y="53"/>
                    <a:pt x="80" y="53"/>
                    <a:pt x="80" y="53"/>
                  </a:cubicBezTo>
                  <a:cubicBezTo>
                    <a:pt x="126" y="53"/>
                    <a:pt x="126" y="53"/>
                    <a:pt x="126" y="53"/>
                  </a:cubicBezTo>
                  <a:lnTo>
                    <a:pt x="126" y="87"/>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9" name="Freeform 6"/>
            <p:cNvSpPr>
              <a:spLocks/>
            </p:cNvSpPr>
            <p:nvPr userDrawn="1"/>
          </p:nvSpPr>
          <p:spPr bwMode="auto">
            <a:xfrm>
              <a:off x="3788" y="1893"/>
              <a:ext cx="688" cy="737"/>
            </a:xfrm>
            <a:custGeom>
              <a:avLst/>
              <a:gdLst>
                <a:gd name="T0" fmla="*/ 163 w 163"/>
                <a:gd name="T1" fmla="*/ 174 h 174"/>
                <a:gd name="T2" fmla="*/ 110 w 163"/>
                <a:gd name="T3" fmla="*/ 174 h 174"/>
                <a:gd name="T4" fmla="*/ 110 w 163"/>
                <a:gd name="T5" fmla="*/ 64 h 174"/>
                <a:gd name="T6" fmla="*/ 86 w 163"/>
                <a:gd name="T7" fmla="*/ 40 h 174"/>
                <a:gd name="T8" fmla="*/ 53 w 163"/>
                <a:gd name="T9" fmla="*/ 54 h 174"/>
                <a:gd name="T10" fmla="*/ 53 w 163"/>
                <a:gd name="T11" fmla="*/ 174 h 174"/>
                <a:gd name="T12" fmla="*/ 0 w 163"/>
                <a:gd name="T13" fmla="*/ 174 h 174"/>
                <a:gd name="T14" fmla="*/ 0 w 163"/>
                <a:gd name="T15" fmla="*/ 4 h 174"/>
                <a:gd name="T16" fmla="*/ 52 w 163"/>
                <a:gd name="T17" fmla="*/ 4 h 174"/>
                <a:gd name="T18" fmla="*/ 52 w 163"/>
                <a:gd name="T19" fmla="*/ 19 h 174"/>
                <a:gd name="T20" fmla="*/ 110 w 163"/>
                <a:gd name="T21" fmla="*/ 0 h 174"/>
                <a:gd name="T22" fmla="*/ 163 w 163"/>
                <a:gd name="T23" fmla="*/ 53 h 174"/>
                <a:gd name="T24" fmla="*/ 163 w 163"/>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4">
                  <a:moveTo>
                    <a:pt x="163" y="174"/>
                  </a:moveTo>
                  <a:cubicBezTo>
                    <a:pt x="110" y="174"/>
                    <a:pt x="110" y="174"/>
                    <a:pt x="110" y="174"/>
                  </a:cubicBezTo>
                  <a:cubicBezTo>
                    <a:pt x="110" y="64"/>
                    <a:pt x="110" y="64"/>
                    <a:pt x="110" y="64"/>
                  </a:cubicBezTo>
                  <a:cubicBezTo>
                    <a:pt x="110" y="48"/>
                    <a:pt x="104" y="40"/>
                    <a:pt x="86" y="40"/>
                  </a:cubicBezTo>
                  <a:cubicBezTo>
                    <a:pt x="72" y="40"/>
                    <a:pt x="63" y="46"/>
                    <a:pt x="53" y="54"/>
                  </a:cubicBezTo>
                  <a:cubicBezTo>
                    <a:pt x="53" y="174"/>
                    <a:pt x="53" y="174"/>
                    <a:pt x="53" y="174"/>
                  </a:cubicBezTo>
                  <a:cubicBezTo>
                    <a:pt x="0" y="174"/>
                    <a:pt x="0" y="174"/>
                    <a:pt x="0" y="174"/>
                  </a:cubicBezTo>
                  <a:cubicBezTo>
                    <a:pt x="0" y="4"/>
                    <a:pt x="0" y="4"/>
                    <a:pt x="0" y="4"/>
                  </a:cubicBezTo>
                  <a:cubicBezTo>
                    <a:pt x="52" y="4"/>
                    <a:pt x="52" y="4"/>
                    <a:pt x="52" y="4"/>
                  </a:cubicBezTo>
                  <a:cubicBezTo>
                    <a:pt x="52" y="19"/>
                    <a:pt x="52" y="19"/>
                    <a:pt x="52" y="19"/>
                  </a:cubicBezTo>
                  <a:cubicBezTo>
                    <a:pt x="69" y="7"/>
                    <a:pt x="89" y="0"/>
                    <a:pt x="110" y="0"/>
                  </a:cubicBezTo>
                  <a:cubicBezTo>
                    <a:pt x="144" y="0"/>
                    <a:pt x="163" y="21"/>
                    <a:pt x="163" y="53"/>
                  </a:cubicBezTo>
                  <a:lnTo>
                    <a:pt x="163"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1" name="Freeform 7"/>
            <p:cNvSpPr>
              <a:spLocks/>
            </p:cNvSpPr>
            <p:nvPr userDrawn="1"/>
          </p:nvSpPr>
          <p:spPr bwMode="auto">
            <a:xfrm>
              <a:off x="2749" y="1297"/>
              <a:ext cx="591" cy="584"/>
            </a:xfrm>
            <a:custGeom>
              <a:avLst/>
              <a:gdLst>
                <a:gd name="T0" fmla="*/ 140 w 140"/>
                <a:gd name="T1" fmla="*/ 0 h 138"/>
                <a:gd name="T2" fmla="*/ 99 w 140"/>
                <a:gd name="T3" fmla="*/ 113 h 138"/>
                <a:gd name="T4" fmla="*/ 35 w 140"/>
                <a:gd name="T5" fmla="*/ 133 h 138"/>
                <a:gd name="T6" fmla="*/ 5 w 140"/>
                <a:gd name="T7" fmla="*/ 138 h 138"/>
                <a:gd name="T8" fmla="*/ 0 w 140"/>
                <a:gd name="T9" fmla="*/ 101 h 138"/>
                <a:gd name="T10" fmla="*/ 20 w 140"/>
                <a:gd name="T11" fmla="*/ 44 h 138"/>
                <a:gd name="T12" fmla="*/ 140 w 140"/>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40" h="138">
                  <a:moveTo>
                    <a:pt x="140" y="0"/>
                  </a:moveTo>
                  <a:cubicBezTo>
                    <a:pt x="113" y="45"/>
                    <a:pt x="125" y="86"/>
                    <a:pt x="99" y="113"/>
                  </a:cubicBezTo>
                  <a:cubicBezTo>
                    <a:pt x="78" y="134"/>
                    <a:pt x="58" y="133"/>
                    <a:pt x="35" y="133"/>
                  </a:cubicBezTo>
                  <a:cubicBezTo>
                    <a:pt x="27" y="133"/>
                    <a:pt x="12" y="134"/>
                    <a:pt x="5" y="138"/>
                  </a:cubicBezTo>
                  <a:cubicBezTo>
                    <a:pt x="2" y="126"/>
                    <a:pt x="0" y="113"/>
                    <a:pt x="0" y="101"/>
                  </a:cubicBezTo>
                  <a:cubicBezTo>
                    <a:pt x="0" y="79"/>
                    <a:pt x="5" y="60"/>
                    <a:pt x="20" y="44"/>
                  </a:cubicBezTo>
                  <a:cubicBezTo>
                    <a:pt x="50" y="15"/>
                    <a:pt x="104" y="5"/>
                    <a:pt x="140" y="0"/>
                  </a:cubicBezTo>
                </a:path>
              </a:pathLst>
            </a:custGeom>
            <a:solidFill>
              <a:srgbClr val="008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2" name="Freeform 8"/>
            <p:cNvSpPr>
              <a:spLocks/>
            </p:cNvSpPr>
            <p:nvPr userDrawn="1"/>
          </p:nvSpPr>
          <p:spPr bwMode="auto">
            <a:xfrm>
              <a:off x="1448" y="1893"/>
              <a:ext cx="685" cy="737"/>
            </a:xfrm>
            <a:custGeom>
              <a:avLst/>
              <a:gdLst>
                <a:gd name="T0" fmla="*/ 162 w 162"/>
                <a:gd name="T1" fmla="*/ 174 h 174"/>
                <a:gd name="T2" fmla="*/ 110 w 162"/>
                <a:gd name="T3" fmla="*/ 174 h 174"/>
                <a:gd name="T4" fmla="*/ 110 w 162"/>
                <a:gd name="T5" fmla="*/ 64 h 174"/>
                <a:gd name="T6" fmla="*/ 85 w 162"/>
                <a:gd name="T7" fmla="*/ 40 h 174"/>
                <a:gd name="T8" fmla="*/ 52 w 162"/>
                <a:gd name="T9" fmla="*/ 54 h 174"/>
                <a:gd name="T10" fmla="*/ 52 w 162"/>
                <a:gd name="T11" fmla="*/ 174 h 174"/>
                <a:gd name="T12" fmla="*/ 0 w 162"/>
                <a:gd name="T13" fmla="*/ 174 h 174"/>
                <a:gd name="T14" fmla="*/ 0 w 162"/>
                <a:gd name="T15" fmla="*/ 4 h 174"/>
                <a:gd name="T16" fmla="*/ 51 w 162"/>
                <a:gd name="T17" fmla="*/ 4 h 174"/>
                <a:gd name="T18" fmla="*/ 51 w 162"/>
                <a:gd name="T19" fmla="*/ 19 h 174"/>
                <a:gd name="T20" fmla="*/ 109 w 162"/>
                <a:gd name="T21" fmla="*/ 0 h 174"/>
                <a:gd name="T22" fmla="*/ 162 w 162"/>
                <a:gd name="T23" fmla="*/ 53 h 174"/>
                <a:gd name="T24" fmla="*/ 162 w 16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4">
                  <a:moveTo>
                    <a:pt x="162" y="174"/>
                  </a:moveTo>
                  <a:cubicBezTo>
                    <a:pt x="110" y="174"/>
                    <a:pt x="110" y="174"/>
                    <a:pt x="110" y="174"/>
                  </a:cubicBezTo>
                  <a:cubicBezTo>
                    <a:pt x="110" y="64"/>
                    <a:pt x="110" y="64"/>
                    <a:pt x="110" y="64"/>
                  </a:cubicBezTo>
                  <a:cubicBezTo>
                    <a:pt x="110" y="48"/>
                    <a:pt x="103" y="40"/>
                    <a:pt x="85" y="40"/>
                  </a:cubicBezTo>
                  <a:cubicBezTo>
                    <a:pt x="71" y="40"/>
                    <a:pt x="62" y="46"/>
                    <a:pt x="52" y="54"/>
                  </a:cubicBezTo>
                  <a:cubicBezTo>
                    <a:pt x="52" y="174"/>
                    <a:pt x="52" y="174"/>
                    <a:pt x="52" y="174"/>
                  </a:cubicBezTo>
                  <a:cubicBezTo>
                    <a:pt x="0" y="174"/>
                    <a:pt x="0" y="174"/>
                    <a:pt x="0" y="174"/>
                  </a:cubicBezTo>
                  <a:cubicBezTo>
                    <a:pt x="0" y="4"/>
                    <a:pt x="0" y="4"/>
                    <a:pt x="0" y="4"/>
                  </a:cubicBezTo>
                  <a:cubicBezTo>
                    <a:pt x="51" y="4"/>
                    <a:pt x="51" y="4"/>
                    <a:pt x="51" y="4"/>
                  </a:cubicBezTo>
                  <a:cubicBezTo>
                    <a:pt x="51" y="19"/>
                    <a:pt x="51" y="19"/>
                    <a:pt x="51" y="19"/>
                  </a:cubicBezTo>
                  <a:cubicBezTo>
                    <a:pt x="68" y="7"/>
                    <a:pt x="88" y="0"/>
                    <a:pt x="109" y="0"/>
                  </a:cubicBezTo>
                  <a:cubicBezTo>
                    <a:pt x="143" y="0"/>
                    <a:pt x="162" y="21"/>
                    <a:pt x="162" y="53"/>
                  </a:cubicBezTo>
                  <a:lnTo>
                    <a:pt x="162"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3" name="Freeform 9"/>
            <p:cNvSpPr>
              <a:spLocks/>
            </p:cNvSpPr>
            <p:nvPr userDrawn="1"/>
          </p:nvSpPr>
          <p:spPr bwMode="auto">
            <a:xfrm>
              <a:off x="562" y="1910"/>
              <a:ext cx="840" cy="1100"/>
            </a:xfrm>
            <a:custGeom>
              <a:avLst/>
              <a:gdLst>
                <a:gd name="T0" fmla="*/ 199 w 199"/>
                <a:gd name="T1" fmla="*/ 0 h 260"/>
                <a:gd name="T2" fmla="*/ 114 w 199"/>
                <a:gd name="T3" fmla="*/ 205 h 260"/>
                <a:gd name="T4" fmla="*/ 39 w 199"/>
                <a:gd name="T5" fmla="*/ 260 h 260"/>
                <a:gd name="T6" fmla="*/ 0 w 199"/>
                <a:gd name="T7" fmla="*/ 255 h 260"/>
                <a:gd name="T8" fmla="*/ 8 w 199"/>
                <a:gd name="T9" fmla="*/ 221 h 260"/>
                <a:gd name="T10" fmla="*/ 31 w 199"/>
                <a:gd name="T11" fmla="*/ 224 h 260"/>
                <a:gd name="T12" fmla="*/ 74 w 199"/>
                <a:gd name="T13" fmla="*/ 181 h 260"/>
                <a:gd name="T14" fmla="*/ 79 w 199"/>
                <a:gd name="T15" fmla="*/ 170 h 260"/>
                <a:gd name="T16" fmla="*/ 13 w 199"/>
                <a:gd name="T17" fmla="*/ 0 h 260"/>
                <a:gd name="T18" fmla="*/ 70 w 199"/>
                <a:gd name="T19" fmla="*/ 0 h 260"/>
                <a:gd name="T20" fmla="*/ 101 w 199"/>
                <a:gd name="T21" fmla="*/ 84 h 260"/>
                <a:gd name="T22" fmla="*/ 108 w 199"/>
                <a:gd name="T23" fmla="*/ 112 h 260"/>
                <a:gd name="T24" fmla="*/ 118 w 199"/>
                <a:gd name="T25" fmla="*/ 82 h 260"/>
                <a:gd name="T26" fmla="*/ 149 w 199"/>
                <a:gd name="T27" fmla="*/ 0 h 260"/>
                <a:gd name="T28" fmla="*/ 199 w 199"/>
                <a:gd name="T2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0">
                  <a:moveTo>
                    <a:pt x="199" y="0"/>
                  </a:moveTo>
                  <a:cubicBezTo>
                    <a:pt x="114" y="205"/>
                    <a:pt x="114" y="205"/>
                    <a:pt x="114" y="205"/>
                  </a:cubicBezTo>
                  <a:cubicBezTo>
                    <a:pt x="101" y="237"/>
                    <a:pt x="75" y="260"/>
                    <a:pt x="39" y="260"/>
                  </a:cubicBezTo>
                  <a:cubicBezTo>
                    <a:pt x="22" y="260"/>
                    <a:pt x="12" y="258"/>
                    <a:pt x="0" y="255"/>
                  </a:cubicBezTo>
                  <a:cubicBezTo>
                    <a:pt x="8" y="221"/>
                    <a:pt x="8" y="221"/>
                    <a:pt x="8" y="221"/>
                  </a:cubicBezTo>
                  <a:cubicBezTo>
                    <a:pt x="17" y="223"/>
                    <a:pt x="24" y="224"/>
                    <a:pt x="31" y="224"/>
                  </a:cubicBezTo>
                  <a:cubicBezTo>
                    <a:pt x="52" y="224"/>
                    <a:pt x="63" y="206"/>
                    <a:pt x="74" y="181"/>
                  </a:cubicBezTo>
                  <a:cubicBezTo>
                    <a:pt x="79" y="170"/>
                    <a:pt x="79" y="170"/>
                    <a:pt x="79" y="170"/>
                  </a:cubicBezTo>
                  <a:cubicBezTo>
                    <a:pt x="13" y="0"/>
                    <a:pt x="13" y="0"/>
                    <a:pt x="13" y="0"/>
                  </a:cubicBezTo>
                  <a:cubicBezTo>
                    <a:pt x="70" y="0"/>
                    <a:pt x="70" y="0"/>
                    <a:pt x="70" y="0"/>
                  </a:cubicBezTo>
                  <a:cubicBezTo>
                    <a:pt x="101" y="84"/>
                    <a:pt x="101" y="84"/>
                    <a:pt x="101" y="84"/>
                  </a:cubicBezTo>
                  <a:cubicBezTo>
                    <a:pt x="104" y="94"/>
                    <a:pt x="106" y="104"/>
                    <a:pt x="108" y="112"/>
                  </a:cubicBezTo>
                  <a:cubicBezTo>
                    <a:pt x="110" y="104"/>
                    <a:pt x="114" y="92"/>
                    <a:pt x="118" y="82"/>
                  </a:cubicBezTo>
                  <a:cubicBezTo>
                    <a:pt x="149" y="0"/>
                    <a:pt x="149" y="0"/>
                    <a:pt x="149" y="0"/>
                  </a:cubicBezTo>
                  <a:lnTo>
                    <a:pt x="199" y="0"/>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4" name="Freeform 10"/>
            <p:cNvSpPr>
              <a:spLocks/>
            </p:cNvSpPr>
            <p:nvPr userDrawn="1"/>
          </p:nvSpPr>
          <p:spPr bwMode="auto">
            <a:xfrm>
              <a:off x="0" y="1881"/>
              <a:ext cx="612" cy="761"/>
            </a:xfrm>
            <a:custGeom>
              <a:avLst/>
              <a:gdLst>
                <a:gd name="T0" fmla="*/ 145 w 145"/>
                <a:gd name="T1" fmla="*/ 122 h 180"/>
                <a:gd name="T2" fmla="*/ 70 w 145"/>
                <a:gd name="T3" fmla="*/ 180 h 180"/>
                <a:gd name="T4" fmla="*/ 0 w 145"/>
                <a:gd name="T5" fmla="*/ 166 h 180"/>
                <a:gd name="T6" fmla="*/ 15 w 145"/>
                <a:gd name="T7" fmla="*/ 132 h 180"/>
                <a:gd name="T8" fmla="*/ 63 w 145"/>
                <a:gd name="T9" fmla="*/ 143 h 180"/>
                <a:gd name="T10" fmla="*/ 92 w 145"/>
                <a:gd name="T11" fmla="*/ 127 h 180"/>
                <a:gd name="T12" fmla="*/ 80 w 145"/>
                <a:gd name="T13" fmla="*/ 114 h 180"/>
                <a:gd name="T14" fmla="*/ 44 w 145"/>
                <a:gd name="T15" fmla="*/ 105 h 180"/>
                <a:gd name="T16" fmla="*/ 5 w 145"/>
                <a:gd name="T17" fmla="*/ 57 h 180"/>
                <a:gd name="T18" fmla="*/ 75 w 145"/>
                <a:gd name="T19" fmla="*/ 0 h 180"/>
                <a:gd name="T20" fmla="*/ 135 w 145"/>
                <a:gd name="T21" fmla="*/ 8 h 180"/>
                <a:gd name="T22" fmla="*/ 121 w 145"/>
                <a:gd name="T23" fmla="*/ 42 h 180"/>
                <a:gd name="T24" fmla="*/ 82 w 145"/>
                <a:gd name="T25" fmla="*/ 35 h 180"/>
                <a:gd name="T26" fmla="*/ 58 w 145"/>
                <a:gd name="T27" fmla="*/ 49 h 180"/>
                <a:gd name="T28" fmla="*/ 68 w 145"/>
                <a:gd name="T29" fmla="*/ 61 h 180"/>
                <a:gd name="T30" fmla="*/ 101 w 145"/>
                <a:gd name="T31" fmla="*/ 69 h 180"/>
                <a:gd name="T32" fmla="*/ 145 w 145"/>
                <a:gd name="T3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80">
                  <a:moveTo>
                    <a:pt x="145" y="122"/>
                  </a:moveTo>
                  <a:cubicBezTo>
                    <a:pt x="145" y="159"/>
                    <a:pt x="111" y="180"/>
                    <a:pt x="70" y="180"/>
                  </a:cubicBezTo>
                  <a:cubicBezTo>
                    <a:pt x="44" y="180"/>
                    <a:pt x="23" y="175"/>
                    <a:pt x="0" y="166"/>
                  </a:cubicBezTo>
                  <a:cubicBezTo>
                    <a:pt x="15" y="132"/>
                    <a:pt x="15" y="132"/>
                    <a:pt x="15" y="132"/>
                  </a:cubicBezTo>
                  <a:cubicBezTo>
                    <a:pt x="28" y="137"/>
                    <a:pt x="47" y="143"/>
                    <a:pt x="63" y="143"/>
                  </a:cubicBezTo>
                  <a:cubicBezTo>
                    <a:pt x="75" y="143"/>
                    <a:pt x="92" y="142"/>
                    <a:pt x="92" y="127"/>
                  </a:cubicBezTo>
                  <a:cubicBezTo>
                    <a:pt x="92" y="120"/>
                    <a:pt x="88" y="116"/>
                    <a:pt x="80" y="114"/>
                  </a:cubicBezTo>
                  <a:cubicBezTo>
                    <a:pt x="70" y="111"/>
                    <a:pt x="54" y="108"/>
                    <a:pt x="44" y="105"/>
                  </a:cubicBezTo>
                  <a:cubicBezTo>
                    <a:pt x="23" y="99"/>
                    <a:pt x="5" y="88"/>
                    <a:pt x="5" y="57"/>
                  </a:cubicBezTo>
                  <a:cubicBezTo>
                    <a:pt x="5" y="21"/>
                    <a:pt x="35" y="0"/>
                    <a:pt x="75" y="0"/>
                  </a:cubicBezTo>
                  <a:cubicBezTo>
                    <a:pt x="102" y="0"/>
                    <a:pt x="120" y="3"/>
                    <a:pt x="135" y="8"/>
                  </a:cubicBezTo>
                  <a:cubicBezTo>
                    <a:pt x="121" y="42"/>
                    <a:pt x="121" y="42"/>
                    <a:pt x="121" y="42"/>
                  </a:cubicBezTo>
                  <a:cubicBezTo>
                    <a:pt x="115" y="39"/>
                    <a:pt x="96" y="35"/>
                    <a:pt x="82" y="35"/>
                  </a:cubicBezTo>
                  <a:cubicBezTo>
                    <a:pt x="68" y="35"/>
                    <a:pt x="58" y="40"/>
                    <a:pt x="58" y="49"/>
                  </a:cubicBezTo>
                  <a:cubicBezTo>
                    <a:pt x="58" y="53"/>
                    <a:pt x="61" y="59"/>
                    <a:pt x="68" y="61"/>
                  </a:cubicBezTo>
                  <a:cubicBezTo>
                    <a:pt x="77" y="64"/>
                    <a:pt x="90" y="67"/>
                    <a:pt x="101" y="69"/>
                  </a:cubicBezTo>
                  <a:cubicBezTo>
                    <a:pt x="123" y="74"/>
                    <a:pt x="145" y="87"/>
                    <a:pt x="145" y="12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5" name="Freeform 11"/>
            <p:cNvSpPr>
              <a:spLocks noEditPoints="1"/>
            </p:cNvSpPr>
            <p:nvPr userDrawn="1"/>
          </p:nvSpPr>
          <p:spPr bwMode="auto">
            <a:xfrm>
              <a:off x="5122" y="1893"/>
              <a:ext cx="638" cy="749"/>
            </a:xfrm>
            <a:custGeom>
              <a:avLst/>
              <a:gdLst>
                <a:gd name="T0" fmla="*/ 151 w 151"/>
                <a:gd name="T1" fmla="*/ 174 h 177"/>
                <a:gd name="T2" fmla="*/ 102 w 151"/>
                <a:gd name="T3" fmla="*/ 174 h 177"/>
                <a:gd name="T4" fmla="*/ 102 w 151"/>
                <a:gd name="T5" fmla="*/ 160 h 177"/>
                <a:gd name="T6" fmla="*/ 53 w 151"/>
                <a:gd name="T7" fmla="*/ 177 h 177"/>
                <a:gd name="T8" fmla="*/ 0 w 151"/>
                <a:gd name="T9" fmla="*/ 130 h 177"/>
                <a:gd name="T10" fmla="*/ 100 w 151"/>
                <a:gd name="T11" fmla="*/ 64 h 177"/>
                <a:gd name="T12" fmla="*/ 100 w 151"/>
                <a:gd name="T13" fmla="*/ 60 h 177"/>
                <a:gd name="T14" fmla="*/ 70 w 151"/>
                <a:gd name="T15" fmla="*/ 36 h 177"/>
                <a:gd name="T16" fmla="*/ 21 w 151"/>
                <a:gd name="T17" fmla="*/ 52 h 177"/>
                <a:gd name="T18" fmla="*/ 8 w 151"/>
                <a:gd name="T19" fmla="*/ 21 h 177"/>
                <a:gd name="T20" fmla="*/ 85 w 151"/>
                <a:gd name="T21" fmla="*/ 0 h 177"/>
                <a:gd name="T22" fmla="*/ 151 w 151"/>
                <a:gd name="T23" fmla="*/ 53 h 177"/>
                <a:gd name="T24" fmla="*/ 151 w 151"/>
                <a:gd name="T25" fmla="*/ 174 h 177"/>
                <a:gd name="T26" fmla="*/ 100 w 151"/>
                <a:gd name="T27" fmla="*/ 128 h 177"/>
                <a:gd name="T28" fmla="*/ 100 w 151"/>
                <a:gd name="T29" fmla="*/ 97 h 177"/>
                <a:gd name="T30" fmla="*/ 53 w 151"/>
                <a:gd name="T31" fmla="*/ 122 h 177"/>
                <a:gd name="T32" fmla="*/ 74 w 151"/>
                <a:gd name="T33" fmla="*/ 141 h 177"/>
                <a:gd name="T34" fmla="*/ 100 w 151"/>
                <a:gd name="T35"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77">
                  <a:moveTo>
                    <a:pt x="151" y="174"/>
                  </a:moveTo>
                  <a:cubicBezTo>
                    <a:pt x="102" y="174"/>
                    <a:pt x="102" y="174"/>
                    <a:pt x="102" y="174"/>
                  </a:cubicBezTo>
                  <a:cubicBezTo>
                    <a:pt x="102" y="160"/>
                    <a:pt x="102" y="160"/>
                    <a:pt x="102" y="160"/>
                  </a:cubicBezTo>
                  <a:cubicBezTo>
                    <a:pt x="89" y="172"/>
                    <a:pt x="72" y="177"/>
                    <a:pt x="53" y="177"/>
                  </a:cubicBezTo>
                  <a:cubicBezTo>
                    <a:pt x="22" y="177"/>
                    <a:pt x="0" y="162"/>
                    <a:pt x="0" y="130"/>
                  </a:cubicBezTo>
                  <a:cubicBezTo>
                    <a:pt x="0" y="73"/>
                    <a:pt x="56" y="65"/>
                    <a:pt x="100" y="64"/>
                  </a:cubicBezTo>
                  <a:cubicBezTo>
                    <a:pt x="100" y="60"/>
                    <a:pt x="100" y="60"/>
                    <a:pt x="100" y="60"/>
                  </a:cubicBezTo>
                  <a:cubicBezTo>
                    <a:pt x="100" y="46"/>
                    <a:pt x="95" y="36"/>
                    <a:pt x="70" y="36"/>
                  </a:cubicBezTo>
                  <a:cubicBezTo>
                    <a:pt x="53" y="36"/>
                    <a:pt x="33" y="44"/>
                    <a:pt x="21" y="52"/>
                  </a:cubicBezTo>
                  <a:cubicBezTo>
                    <a:pt x="8" y="21"/>
                    <a:pt x="8" y="21"/>
                    <a:pt x="8" y="21"/>
                  </a:cubicBezTo>
                  <a:cubicBezTo>
                    <a:pt x="30" y="8"/>
                    <a:pt x="58" y="0"/>
                    <a:pt x="85" y="0"/>
                  </a:cubicBezTo>
                  <a:cubicBezTo>
                    <a:pt x="125" y="0"/>
                    <a:pt x="151" y="19"/>
                    <a:pt x="151" y="53"/>
                  </a:cubicBezTo>
                  <a:lnTo>
                    <a:pt x="151" y="174"/>
                  </a:lnTo>
                  <a:close/>
                  <a:moveTo>
                    <a:pt x="100" y="128"/>
                  </a:moveTo>
                  <a:cubicBezTo>
                    <a:pt x="100" y="97"/>
                    <a:pt x="100" y="97"/>
                    <a:pt x="100" y="97"/>
                  </a:cubicBezTo>
                  <a:cubicBezTo>
                    <a:pt x="76" y="96"/>
                    <a:pt x="53" y="99"/>
                    <a:pt x="53" y="122"/>
                  </a:cubicBezTo>
                  <a:cubicBezTo>
                    <a:pt x="53" y="137"/>
                    <a:pt x="65" y="141"/>
                    <a:pt x="74" y="141"/>
                  </a:cubicBezTo>
                  <a:cubicBezTo>
                    <a:pt x="85" y="141"/>
                    <a:pt x="94" y="136"/>
                    <a:pt x="100" y="128"/>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6" name="Freeform 12"/>
            <p:cNvSpPr>
              <a:spLocks noEditPoints="1"/>
            </p:cNvSpPr>
            <p:nvPr userDrawn="1"/>
          </p:nvSpPr>
          <p:spPr bwMode="auto">
            <a:xfrm>
              <a:off x="2977" y="1893"/>
              <a:ext cx="714" cy="749"/>
            </a:xfrm>
            <a:custGeom>
              <a:avLst/>
              <a:gdLst>
                <a:gd name="T0" fmla="*/ 169 w 169"/>
                <a:gd name="T1" fmla="*/ 82 h 177"/>
                <a:gd name="T2" fmla="*/ 169 w 169"/>
                <a:gd name="T3" fmla="*/ 100 h 177"/>
                <a:gd name="T4" fmla="*/ 56 w 169"/>
                <a:gd name="T5" fmla="*/ 100 h 177"/>
                <a:gd name="T6" fmla="*/ 105 w 169"/>
                <a:gd name="T7" fmla="*/ 139 h 177"/>
                <a:gd name="T8" fmla="*/ 148 w 169"/>
                <a:gd name="T9" fmla="*/ 126 h 177"/>
                <a:gd name="T10" fmla="*/ 162 w 169"/>
                <a:gd name="T11" fmla="*/ 158 h 177"/>
                <a:gd name="T12" fmla="*/ 86 w 169"/>
                <a:gd name="T13" fmla="*/ 177 h 177"/>
                <a:gd name="T14" fmla="*/ 0 w 169"/>
                <a:gd name="T15" fmla="*/ 89 h 177"/>
                <a:gd name="T16" fmla="*/ 90 w 169"/>
                <a:gd name="T17" fmla="*/ 0 h 177"/>
                <a:gd name="T18" fmla="*/ 169 w 169"/>
                <a:gd name="T19" fmla="*/ 82 h 177"/>
                <a:gd name="T20" fmla="*/ 115 w 169"/>
                <a:gd name="T21" fmla="*/ 66 h 177"/>
                <a:gd name="T22" fmla="*/ 88 w 169"/>
                <a:gd name="T23" fmla="*/ 36 h 177"/>
                <a:gd name="T24" fmla="*/ 57 w 169"/>
                <a:gd name="T25" fmla="*/ 66 h 177"/>
                <a:gd name="T26" fmla="*/ 115 w 169"/>
                <a:gd name="T27" fmla="*/ 6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7">
                  <a:moveTo>
                    <a:pt x="169" y="82"/>
                  </a:moveTo>
                  <a:cubicBezTo>
                    <a:pt x="169" y="88"/>
                    <a:pt x="169" y="94"/>
                    <a:pt x="169" y="100"/>
                  </a:cubicBezTo>
                  <a:cubicBezTo>
                    <a:pt x="56" y="100"/>
                    <a:pt x="56" y="100"/>
                    <a:pt x="56" y="100"/>
                  </a:cubicBezTo>
                  <a:cubicBezTo>
                    <a:pt x="57" y="125"/>
                    <a:pt x="69" y="139"/>
                    <a:pt x="105" y="139"/>
                  </a:cubicBezTo>
                  <a:cubicBezTo>
                    <a:pt x="121" y="139"/>
                    <a:pt x="140" y="132"/>
                    <a:pt x="148" y="126"/>
                  </a:cubicBezTo>
                  <a:cubicBezTo>
                    <a:pt x="162" y="158"/>
                    <a:pt x="162" y="158"/>
                    <a:pt x="162" y="158"/>
                  </a:cubicBezTo>
                  <a:cubicBezTo>
                    <a:pt x="139" y="170"/>
                    <a:pt x="114" y="177"/>
                    <a:pt x="86" y="177"/>
                  </a:cubicBezTo>
                  <a:cubicBezTo>
                    <a:pt x="33" y="177"/>
                    <a:pt x="0" y="143"/>
                    <a:pt x="0" y="89"/>
                  </a:cubicBezTo>
                  <a:cubicBezTo>
                    <a:pt x="0" y="34"/>
                    <a:pt x="44" y="0"/>
                    <a:pt x="90" y="0"/>
                  </a:cubicBezTo>
                  <a:cubicBezTo>
                    <a:pt x="148" y="0"/>
                    <a:pt x="169" y="34"/>
                    <a:pt x="169" y="82"/>
                  </a:cubicBezTo>
                  <a:moveTo>
                    <a:pt x="115" y="66"/>
                  </a:moveTo>
                  <a:cubicBezTo>
                    <a:pt x="116" y="47"/>
                    <a:pt x="106" y="36"/>
                    <a:pt x="88" y="36"/>
                  </a:cubicBezTo>
                  <a:cubicBezTo>
                    <a:pt x="70" y="36"/>
                    <a:pt x="60" y="49"/>
                    <a:pt x="57" y="66"/>
                  </a:cubicBezTo>
                  <a:lnTo>
                    <a:pt x="115" y="66"/>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7" name="Freeform 13"/>
            <p:cNvSpPr>
              <a:spLocks noEditPoints="1"/>
            </p:cNvSpPr>
            <p:nvPr userDrawn="1"/>
          </p:nvSpPr>
          <p:spPr bwMode="auto">
            <a:xfrm>
              <a:off x="2209" y="1889"/>
              <a:ext cx="772" cy="1134"/>
            </a:xfrm>
            <a:custGeom>
              <a:avLst/>
              <a:gdLst>
                <a:gd name="T0" fmla="*/ 183 w 183"/>
                <a:gd name="T1" fmla="*/ 195 h 268"/>
                <a:gd name="T2" fmla="*/ 84 w 183"/>
                <a:gd name="T3" fmla="*/ 268 h 268"/>
                <a:gd name="T4" fmla="*/ 0 w 183"/>
                <a:gd name="T5" fmla="*/ 215 h 268"/>
                <a:gd name="T6" fmla="*/ 28 w 183"/>
                <a:gd name="T7" fmla="*/ 176 h 268"/>
                <a:gd name="T8" fmla="*/ 12 w 183"/>
                <a:gd name="T9" fmla="*/ 165 h 268"/>
                <a:gd name="T10" fmla="*/ 4 w 183"/>
                <a:gd name="T11" fmla="*/ 139 h 268"/>
                <a:gd name="T12" fmla="*/ 36 w 183"/>
                <a:gd name="T13" fmla="*/ 97 h 268"/>
                <a:gd name="T14" fmla="*/ 13 w 183"/>
                <a:gd name="T15" fmla="*/ 56 h 268"/>
                <a:gd name="T16" fmla="*/ 92 w 183"/>
                <a:gd name="T17" fmla="*/ 0 h 268"/>
                <a:gd name="T18" fmla="*/ 167 w 183"/>
                <a:gd name="T19" fmla="*/ 54 h 268"/>
                <a:gd name="T20" fmla="*/ 86 w 183"/>
                <a:gd name="T21" fmla="*/ 112 h 268"/>
                <a:gd name="T22" fmla="*/ 65 w 183"/>
                <a:gd name="T23" fmla="*/ 110 h 268"/>
                <a:gd name="T24" fmla="*/ 53 w 183"/>
                <a:gd name="T25" fmla="*/ 124 h 268"/>
                <a:gd name="T26" fmla="*/ 78 w 183"/>
                <a:gd name="T27" fmla="*/ 139 h 268"/>
                <a:gd name="T28" fmla="*/ 120 w 183"/>
                <a:gd name="T29" fmla="*/ 139 h 268"/>
                <a:gd name="T30" fmla="*/ 183 w 183"/>
                <a:gd name="T31" fmla="*/ 195 h 268"/>
                <a:gd name="T32" fmla="*/ 116 w 183"/>
                <a:gd name="T33" fmla="*/ 56 h 268"/>
                <a:gd name="T34" fmla="*/ 90 w 183"/>
                <a:gd name="T35" fmla="*/ 31 h 268"/>
                <a:gd name="T36" fmla="*/ 65 w 183"/>
                <a:gd name="T37" fmla="*/ 56 h 268"/>
                <a:gd name="T38" fmla="*/ 89 w 183"/>
                <a:gd name="T39" fmla="*/ 82 h 268"/>
                <a:gd name="T40" fmla="*/ 116 w 183"/>
                <a:gd name="T41" fmla="*/ 56 h 268"/>
                <a:gd name="T42" fmla="*/ 130 w 183"/>
                <a:gd name="T43" fmla="*/ 202 h 268"/>
                <a:gd name="T44" fmla="*/ 107 w 183"/>
                <a:gd name="T45" fmla="*/ 184 h 268"/>
                <a:gd name="T46" fmla="*/ 61 w 183"/>
                <a:gd name="T47" fmla="*/ 184 h 268"/>
                <a:gd name="T48" fmla="*/ 43 w 183"/>
                <a:gd name="T49" fmla="*/ 208 h 268"/>
                <a:gd name="T50" fmla="*/ 87 w 183"/>
                <a:gd name="T51" fmla="*/ 233 h 268"/>
                <a:gd name="T52" fmla="*/ 130 w 183"/>
                <a:gd name="T53"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68">
                  <a:moveTo>
                    <a:pt x="183" y="195"/>
                  </a:moveTo>
                  <a:cubicBezTo>
                    <a:pt x="183" y="245"/>
                    <a:pt x="133" y="268"/>
                    <a:pt x="84" y="268"/>
                  </a:cubicBezTo>
                  <a:cubicBezTo>
                    <a:pt x="42" y="268"/>
                    <a:pt x="0" y="256"/>
                    <a:pt x="0" y="215"/>
                  </a:cubicBezTo>
                  <a:cubicBezTo>
                    <a:pt x="0" y="196"/>
                    <a:pt x="17" y="183"/>
                    <a:pt x="28" y="176"/>
                  </a:cubicBezTo>
                  <a:cubicBezTo>
                    <a:pt x="22" y="173"/>
                    <a:pt x="17" y="170"/>
                    <a:pt x="12" y="165"/>
                  </a:cubicBezTo>
                  <a:cubicBezTo>
                    <a:pt x="7" y="160"/>
                    <a:pt x="4" y="152"/>
                    <a:pt x="4" y="139"/>
                  </a:cubicBezTo>
                  <a:cubicBezTo>
                    <a:pt x="4" y="122"/>
                    <a:pt x="18" y="107"/>
                    <a:pt x="36" y="97"/>
                  </a:cubicBezTo>
                  <a:cubicBezTo>
                    <a:pt x="26" y="92"/>
                    <a:pt x="13" y="83"/>
                    <a:pt x="13" y="56"/>
                  </a:cubicBezTo>
                  <a:cubicBezTo>
                    <a:pt x="13" y="19"/>
                    <a:pt x="48" y="0"/>
                    <a:pt x="92" y="0"/>
                  </a:cubicBezTo>
                  <a:cubicBezTo>
                    <a:pt x="131" y="0"/>
                    <a:pt x="167" y="9"/>
                    <a:pt x="167" y="54"/>
                  </a:cubicBezTo>
                  <a:cubicBezTo>
                    <a:pt x="167" y="97"/>
                    <a:pt x="127" y="112"/>
                    <a:pt x="86" y="112"/>
                  </a:cubicBezTo>
                  <a:cubicBezTo>
                    <a:pt x="79" y="112"/>
                    <a:pt x="72" y="111"/>
                    <a:pt x="65" y="110"/>
                  </a:cubicBezTo>
                  <a:cubicBezTo>
                    <a:pt x="61" y="112"/>
                    <a:pt x="53" y="118"/>
                    <a:pt x="53" y="124"/>
                  </a:cubicBezTo>
                  <a:cubicBezTo>
                    <a:pt x="53" y="137"/>
                    <a:pt x="70" y="139"/>
                    <a:pt x="78" y="139"/>
                  </a:cubicBezTo>
                  <a:cubicBezTo>
                    <a:pt x="120" y="139"/>
                    <a:pt x="120" y="139"/>
                    <a:pt x="120" y="139"/>
                  </a:cubicBezTo>
                  <a:cubicBezTo>
                    <a:pt x="159" y="139"/>
                    <a:pt x="183" y="158"/>
                    <a:pt x="183" y="195"/>
                  </a:cubicBezTo>
                  <a:moveTo>
                    <a:pt x="116" y="56"/>
                  </a:moveTo>
                  <a:cubicBezTo>
                    <a:pt x="116" y="42"/>
                    <a:pt x="108" y="31"/>
                    <a:pt x="90" y="31"/>
                  </a:cubicBezTo>
                  <a:cubicBezTo>
                    <a:pt x="74" y="31"/>
                    <a:pt x="65" y="44"/>
                    <a:pt x="65" y="56"/>
                  </a:cubicBezTo>
                  <a:cubicBezTo>
                    <a:pt x="65" y="71"/>
                    <a:pt x="73" y="82"/>
                    <a:pt x="89" y="82"/>
                  </a:cubicBezTo>
                  <a:cubicBezTo>
                    <a:pt x="107" y="82"/>
                    <a:pt x="116" y="71"/>
                    <a:pt x="116" y="56"/>
                  </a:cubicBezTo>
                  <a:moveTo>
                    <a:pt x="130" y="202"/>
                  </a:moveTo>
                  <a:cubicBezTo>
                    <a:pt x="130" y="189"/>
                    <a:pt x="119" y="184"/>
                    <a:pt x="107" y="184"/>
                  </a:cubicBezTo>
                  <a:cubicBezTo>
                    <a:pt x="61" y="184"/>
                    <a:pt x="61" y="184"/>
                    <a:pt x="61" y="184"/>
                  </a:cubicBezTo>
                  <a:cubicBezTo>
                    <a:pt x="54" y="188"/>
                    <a:pt x="43" y="196"/>
                    <a:pt x="43" y="208"/>
                  </a:cubicBezTo>
                  <a:cubicBezTo>
                    <a:pt x="43" y="223"/>
                    <a:pt x="63" y="233"/>
                    <a:pt x="87" y="233"/>
                  </a:cubicBezTo>
                  <a:cubicBezTo>
                    <a:pt x="112" y="233"/>
                    <a:pt x="130" y="222"/>
                    <a:pt x="130" y="20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grpSp>
    </p:spTree>
    <p:extLst>
      <p:ext uri="{BB962C8B-B14F-4D97-AF65-F5344CB8AC3E}">
        <p14:creationId xmlns:p14="http://schemas.microsoft.com/office/powerpoint/2010/main" val="320217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t>Classification: PUBLIC</a:t>
            </a:r>
            <a:endParaRPr lang="en-US"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dirty="0" smtClean="0"/>
              <a:t>Classification: PUBLIC</a:t>
            </a:r>
            <a:endParaRPr lang="en-US"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image" Target="../media/image7.jpg"/><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theme" Target="../theme/theme3.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image" Target="../media/image7.jpg"/><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theme" Target="../theme/theme4.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10" Type="http://schemas.openxmlformats.org/officeDocument/2006/relationships/slideLayout" Target="../slideLayouts/slideLayout58.xml"/><Relationship Id="rId19" Type="http://schemas.openxmlformats.org/officeDocument/2006/relationships/slideLayout" Target="../slideLayouts/slideLayout67.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b="0"/>
            </a:lvl1pPr>
          </a:lstStyle>
          <a:p>
            <a:pPr>
              <a:defRPr/>
            </a:pPr>
            <a:r>
              <a:rPr lang="en-US" dirty="0" smtClean="0"/>
              <a:t>Classification: PUBLIC</a:t>
            </a:r>
            <a:endParaRPr lang="en-US" dirty="0"/>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974B40FB-612E-435B-B627-187A21F7DD64}" type="slidenum">
              <a:rPr lang="en-US" sz="1200"/>
              <a:pPr eaLnBrk="0" hangingPunct="0">
                <a:spcAft>
                  <a:spcPts val="600"/>
                </a:spcAft>
                <a:tabLst>
                  <a:tab pos="441325" algn="l"/>
                </a:tabLst>
                <a:defRPr/>
              </a:pPr>
              <a:t>‹#›</a:t>
            </a:fld>
            <a:r>
              <a:rPr lang="en-US" sz="1200" dirty="0"/>
              <a:t>	</a:t>
            </a:r>
          </a:p>
        </p:txBody>
      </p:sp>
      <p:pic>
        <p:nvPicPr>
          <p:cNvPr id="3079" name="Picture 8" descr="new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489825" y="6403975"/>
            <a:ext cx="1174750" cy="350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77" r:id="rId1"/>
    <p:sldLayoutId id="2147484757" r:id="rId2"/>
    <p:sldLayoutId id="2147484758" r:id="rId3"/>
    <p:sldLayoutId id="2147484759" r:id="rId4"/>
    <p:sldLayoutId id="2147484760" r:id="rId5"/>
    <p:sldLayoutId id="2147484761" r:id="rId6"/>
    <p:sldLayoutId id="2147484762" r:id="rId7"/>
    <p:sldLayoutId id="2147484763" r:id="rId8"/>
    <p:sldLayoutId id="2147484764" r:id="rId9"/>
    <p:sldLayoutId id="2147484765" r:id="rId10"/>
    <p:sldLayoutId id="2147484766" r:id="rId11"/>
    <p:sldLayoutId id="2147484781" r:id="rId12"/>
    <p:sldLayoutId id="2147484830" r:id="rId13"/>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4098" name="Picture 6" descr="Folienbild neu"/>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6167438"/>
            <a:ext cx="9144000" cy="704850"/>
          </a:xfrm>
          <a:prstGeom prst="rect">
            <a:avLst/>
          </a:prstGeom>
          <a:noFill/>
          <a:ln w="9525">
            <a:noFill/>
            <a:miter lim="800000"/>
            <a:headEnd/>
            <a:tailEnd/>
          </a:ln>
        </p:spPr>
      </p:pic>
      <p:sp>
        <p:nvSpPr>
          <p:cNvPr id="4099" name="Rectangle 2"/>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4100" name="Rectangle 3"/>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
        <p:nvSpPr>
          <p:cNvPr id="4101" name="Rectangle 5"/>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3041ACBF-2812-49E3-B521-BE89A2E4D0C5}" type="slidenum">
              <a:rPr lang="en-US" sz="1200">
                <a:solidFill>
                  <a:srgbClr val="FFFFFF"/>
                </a:solidFill>
              </a:rPr>
              <a:pPr eaLnBrk="0" hangingPunct="0">
                <a:spcAft>
                  <a:spcPts val="600"/>
                </a:spcAft>
                <a:tabLst>
                  <a:tab pos="441325" algn="l"/>
                </a:tabLst>
                <a:defRPr/>
              </a:pPr>
              <a:t>‹#›</a:t>
            </a:fld>
            <a:r>
              <a:rPr lang="en-US" sz="1200" dirty="0">
                <a:solidFill>
                  <a:srgbClr val="FFFFFF"/>
                </a:solidFill>
              </a:rPr>
              <a:t>	</a:t>
            </a:r>
          </a:p>
        </p:txBody>
      </p:sp>
    </p:spTree>
  </p:cSld>
  <p:clrMap bg1="lt1" tx1="dk1" bg2="lt2" tx2="dk2" accent1="accent1" accent2="accent2" accent3="accent3" accent4="accent4" accent5="accent5" accent6="accent6" hlink="hlink" folHlink="folHlink"/>
  <p:sldLayoutIdLst>
    <p:sldLayoutId id="2147484779" r:id="rId1"/>
    <p:sldLayoutId id="2147484767" r:id="rId2"/>
    <p:sldLayoutId id="2147484768" r:id="rId3"/>
    <p:sldLayoutId id="2147484769" r:id="rId4"/>
    <p:sldLayoutId id="2147484770" r:id="rId5"/>
    <p:sldLayoutId id="2147484771" r:id="rId6"/>
    <p:sldLayoutId id="2147484772" r:id="rId7"/>
    <p:sldLayoutId id="2147484773" r:id="rId8"/>
    <p:sldLayoutId id="2147484774" r:id="rId9"/>
    <p:sldLayoutId id="2147484775" r:id="rId10"/>
    <p:sldLayoutId id="2147484776" r:id="rId11"/>
    <p:sldLayoutId id="2147484780" r:id="rId12"/>
  </p:sldLayoutIdLst>
  <p:transition>
    <p:wipe dir="r"/>
  </p:transition>
  <p:hf sldNum="0" hdr="0" dt="0"/>
  <p:txStyles>
    <p:titleStyle>
      <a:lvl1pPr algn="l" defTabSz="957263" rtl="0" eaLnBrk="0" fontAlgn="base" hangingPunct="0">
        <a:lnSpc>
          <a:spcPct val="90000"/>
        </a:lnSpc>
        <a:spcBef>
          <a:spcPct val="0"/>
        </a:spcBef>
        <a:spcAft>
          <a:spcPct val="0"/>
        </a:spcAft>
        <a:defRPr sz="2200" b="1">
          <a:solidFill>
            <a:schemeClr val="tx2"/>
          </a:solidFill>
          <a:latin typeface="+mj-lt"/>
          <a:ea typeface="+mj-ea"/>
          <a:cs typeface="+mj-cs"/>
        </a:defRPr>
      </a:lvl1pPr>
      <a:lvl2pPr algn="l" defTabSz="957263" rtl="0" eaLnBrk="0" fontAlgn="base" hangingPunct="0">
        <a:lnSpc>
          <a:spcPct val="90000"/>
        </a:lnSpc>
        <a:spcBef>
          <a:spcPct val="0"/>
        </a:spcBef>
        <a:spcAft>
          <a:spcPct val="0"/>
        </a:spcAft>
        <a:defRPr sz="2200" b="1">
          <a:solidFill>
            <a:schemeClr val="tx2"/>
          </a:solidFill>
          <a:latin typeface="Arial" charset="0"/>
        </a:defRPr>
      </a:lvl2pPr>
      <a:lvl3pPr algn="l" defTabSz="957263" rtl="0" eaLnBrk="0" fontAlgn="base" hangingPunct="0">
        <a:lnSpc>
          <a:spcPct val="90000"/>
        </a:lnSpc>
        <a:spcBef>
          <a:spcPct val="0"/>
        </a:spcBef>
        <a:spcAft>
          <a:spcPct val="0"/>
        </a:spcAft>
        <a:defRPr sz="2200" b="1">
          <a:solidFill>
            <a:schemeClr val="tx2"/>
          </a:solidFill>
          <a:latin typeface="Arial" charset="0"/>
        </a:defRPr>
      </a:lvl3pPr>
      <a:lvl4pPr algn="l" defTabSz="957263" rtl="0" eaLnBrk="0" fontAlgn="base" hangingPunct="0">
        <a:lnSpc>
          <a:spcPct val="90000"/>
        </a:lnSpc>
        <a:spcBef>
          <a:spcPct val="0"/>
        </a:spcBef>
        <a:spcAft>
          <a:spcPct val="0"/>
        </a:spcAft>
        <a:defRPr sz="2200" b="1">
          <a:solidFill>
            <a:schemeClr val="tx2"/>
          </a:solidFill>
          <a:latin typeface="Arial" charset="0"/>
        </a:defRPr>
      </a:lvl4pPr>
      <a:lvl5pPr algn="l" defTabSz="957263" rtl="0" eaLnBrk="0" fontAlgn="base" hangingPunct="0">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0" fontAlgn="base" hangingPunct="0">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0" fontAlgn="base" hangingPunct="0">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0" fontAlgn="base" hangingPunct="0">
        <a:spcBef>
          <a:spcPct val="0"/>
        </a:spcBef>
        <a:spcAft>
          <a:spcPct val="25000"/>
        </a:spcAft>
        <a:buClr>
          <a:schemeClr val="tx2"/>
        </a:buClr>
        <a:buChar char="•"/>
        <a:defRPr sz="2000">
          <a:solidFill>
            <a:schemeClr val="tx1"/>
          </a:solidFill>
          <a:latin typeface="+mn-lt"/>
        </a:defRPr>
      </a:lvl3pPr>
      <a:lvl4pPr marL="1619250" indent="-295275" algn="l" defTabSz="957263" rtl="0" eaLnBrk="0" fontAlgn="base" hangingPunct="0">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0" fontAlgn="base" hangingPunct="0">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5">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8775" y="404813"/>
            <a:ext cx="8156575" cy="5762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8775" y="1531088"/>
            <a:ext cx="8156575" cy="46458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1219" y="6334919"/>
            <a:ext cx="439683" cy="365125"/>
          </a:xfrm>
          <a:prstGeom prst="rect">
            <a:avLst/>
          </a:prstGeom>
        </p:spPr>
        <p:txBody>
          <a:bodyPr vert="horz" wrap="none" lIns="91440" tIns="45720" rIns="91440" bIns="45720" rtlCol="0" anchor="ctr"/>
          <a:lstStyle>
            <a:lvl1pPr algn="l">
              <a:defRPr sz="1500">
                <a:solidFill>
                  <a:schemeClr val="accent2"/>
                </a:solidFill>
              </a:defRPr>
            </a:lvl1pPr>
          </a:lstStyle>
          <a:p>
            <a:pPr fontAlgn="auto">
              <a:spcBef>
                <a:spcPts val="0"/>
              </a:spcBef>
              <a:spcAft>
                <a:spcPts val="0"/>
              </a:spcAft>
            </a:pPr>
            <a:fld id="{625D1D3F-BFC9-4FC7-904C-041880DD8498}" type="slidenum">
              <a:rPr lang="en-GB" smtClean="0">
                <a:solidFill>
                  <a:srgbClr val="AAB400"/>
                </a:solidFill>
                <a:latin typeface="Arial"/>
              </a:rPr>
              <a:pPr fontAlgn="auto">
                <a:spcBef>
                  <a:spcPts val="0"/>
                </a:spcBef>
                <a:spcAft>
                  <a:spcPts val="0"/>
                </a:spcAft>
              </a:pPr>
              <a:t>‹#›</a:t>
            </a:fld>
            <a:endParaRPr lang="en-GB" dirty="0">
              <a:solidFill>
                <a:srgbClr val="AAB400"/>
              </a:solidFill>
              <a:latin typeface="Arial"/>
            </a:endParaRPr>
          </a:p>
        </p:txBody>
      </p:sp>
      <p:grpSp>
        <p:nvGrpSpPr>
          <p:cNvPr id="8" name="Group 4"/>
          <p:cNvGrpSpPr>
            <a:grpSpLocks noChangeAspect="1"/>
          </p:cNvGrpSpPr>
          <p:nvPr userDrawn="1"/>
        </p:nvGrpSpPr>
        <p:grpSpPr bwMode="auto">
          <a:xfrm>
            <a:off x="7777683" y="6336825"/>
            <a:ext cx="1006679" cy="301654"/>
            <a:chOff x="0" y="1297"/>
            <a:chExt cx="5760" cy="1726"/>
          </a:xfrm>
        </p:grpSpPr>
        <p:sp>
          <p:nvSpPr>
            <p:cNvPr id="9" name="Freeform 5"/>
            <p:cNvSpPr>
              <a:spLocks/>
            </p:cNvSpPr>
            <p:nvPr userDrawn="1"/>
          </p:nvSpPr>
          <p:spPr bwMode="auto">
            <a:xfrm>
              <a:off x="4544" y="1686"/>
              <a:ext cx="532" cy="956"/>
            </a:xfrm>
            <a:custGeom>
              <a:avLst/>
              <a:gdLst>
                <a:gd name="T0" fmla="*/ 126 w 126"/>
                <a:gd name="T1" fmla="*/ 87 h 226"/>
                <a:gd name="T2" fmla="*/ 80 w 126"/>
                <a:gd name="T3" fmla="*/ 87 h 226"/>
                <a:gd name="T4" fmla="*/ 80 w 126"/>
                <a:gd name="T5" fmla="*/ 163 h 226"/>
                <a:gd name="T6" fmla="*/ 106 w 126"/>
                <a:gd name="T7" fmla="*/ 189 h 226"/>
                <a:gd name="T8" fmla="*/ 123 w 126"/>
                <a:gd name="T9" fmla="*/ 188 h 226"/>
                <a:gd name="T10" fmla="*/ 126 w 126"/>
                <a:gd name="T11" fmla="*/ 222 h 226"/>
                <a:gd name="T12" fmla="*/ 87 w 126"/>
                <a:gd name="T13" fmla="*/ 226 h 226"/>
                <a:gd name="T14" fmla="*/ 27 w 126"/>
                <a:gd name="T15" fmla="*/ 176 h 226"/>
                <a:gd name="T16" fmla="*/ 27 w 126"/>
                <a:gd name="T17" fmla="*/ 87 h 226"/>
                <a:gd name="T18" fmla="*/ 0 w 126"/>
                <a:gd name="T19" fmla="*/ 87 h 226"/>
                <a:gd name="T20" fmla="*/ 0 w 126"/>
                <a:gd name="T21" fmla="*/ 53 h 226"/>
                <a:gd name="T22" fmla="*/ 27 w 126"/>
                <a:gd name="T23" fmla="*/ 53 h 226"/>
                <a:gd name="T24" fmla="*/ 27 w 126"/>
                <a:gd name="T25" fmla="*/ 15 h 226"/>
                <a:gd name="T26" fmla="*/ 80 w 126"/>
                <a:gd name="T27" fmla="*/ 0 h 226"/>
                <a:gd name="T28" fmla="*/ 80 w 126"/>
                <a:gd name="T29" fmla="*/ 53 h 226"/>
                <a:gd name="T30" fmla="*/ 126 w 126"/>
                <a:gd name="T31" fmla="*/ 53 h 226"/>
                <a:gd name="T32" fmla="*/ 126 w 1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26">
                  <a:moveTo>
                    <a:pt x="126" y="87"/>
                  </a:moveTo>
                  <a:cubicBezTo>
                    <a:pt x="80" y="87"/>
                    <a:pt x="80" y="87"/>
                    <a:pt x="80" y="87"/>
                  </a:cubicBezTo>
                  <a:cubicBezTo>
                    <a:pt x="80" y="163"/>
                    <a:pt x="80" y="163"/>
                    <a:pt x="80" y="163"/>
                  </a:cubicBezTo>
                  <a:cubicBezTo>
                    <a:pt x="80" y="185"/>
                    <a:pt x="92" y="189"/>
                    <a:pt x="106" y="189"/>
                  </a:cubicBezTo>
                  <a:cubicBezTo>
                    <a:pt x="112" y="189"/>
                    <a:pt x="117" y="188"/>
                    <a:pt x="123" y="188"/>
                  </a:cubicBezTo>
                  <a:cubicBezTo>
                    <a:pt x="126" y="222"/>
                    <a:pt x="126" y="222"/>
                    <a:pt x="126" y="222"/>
                  </a:cubicBezTo>
                  <a:cubicBezTo>
                    <a:pt x="114" y="224"/>
                    <a:pt x="98" y="226"/>
                    <a:pt x="87" y="226"/>
                  </a:cubicBezTo>
                  <a:cubicBezTo>
                    <a:pt x="56" y="226"/>
                    <a:pt x="27" y="215"/>
                    <a:pt x="27" y="176"/>
                  </a:cubicBezTo>
                  <a:cubicBezTo>
                    <a:pt x="27" y="87"/>
                    <a:pt x="27" y="87"/>
                    <a:pt x="27" y="87"/>
                  </a:cubicBezTo>
                  <a:cubicBezTo>
                    <a:pt x="0" y="87"/>
                    <a:pt x="0" y="87"/>
                    <a:pt x="0" y="87"/>
                  </a:cubicBezTo>
                  <a:cubicBezTo>
                    <a:pt x="0" y="53"/>
                    <a:pt x="0" y="53"/>
                    <a:pt x="0" y="53"/>
                  </a:cubicBezTo>
                  <a:cubicBezTo>
                    <a:pt x="27" y="53"/>
                    <a:pt x="27" y="53"/>
                    <a:pt x="27" y="53"/>
                  </a:cubicBezTo>
                  <a:cubicBezTo>
                    <a:pt x="27" y="15"/>
                    <a:pt x="27" y="15"/>
                    <a:pt x="27" y="15"/>
                  </a:cubicBezTo>
                  <a:cubicBezTo>
                    <a:pt x="80" y="0"/>
                    <a:pt x="80" y="0"/>
                    <a:pt x="80" y="0"/>
                  </a:cubicBezTo>
                  <a:cubicBezTo>
                    <a:pt x="80" y="53"/>
                    <a:pt x="80" y="53"/>
                    <a:pt x="80" y="53"/>
                  </a:cubicBezTo>
                  <a:cubicBezTo>
                    <a:pt x="126" y="53"/>
                    <a:pt x="126" y="53"/>
                    <a:pt x="126" y="53"/>
                  </a:cubicBezTo>
                  <a:lnTo>
                    <a:pt x="126" y="87"/>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0" name="Freeform 6"/>
            <p:cNvSpPr>
              <a:spLocks/>
            </p:cNvSpPr>
            <p:nvPr userDrawn="1"/>
          </p:nvSpPr>
          <p:spPr bwMode="auto">
            <a:xfrm>
              <a:off x="3788" y="1893"/>
              <a:ext cx="688" cy="737"/>
            </a:xfrm>
            <a:custGeom>
              <a:avLst/>
              <a:gdLst>
                <a:gd name="T0" fmla="*/ 163 w 163"/>
                <a:gd name="T1" fmla="*/ 174 h 174"/>
                <a:gd name="T2" fmla="*/ 110 w 163"/>
                <a:gd name="T3" fmla="*/ 174 h 174"/>
                <a:gd name="T4" fmla="*/ 110 w 163"/>
                <a:gd name="T5" fmla="*/ 64 h 174"/>
                <a:gd name="T6" fmla="*/ 86 w 163"/>
                <a:gd name="T7" fmla="*/ 40 h 174"/>
                <a:gd name="T8" fmla="*/ 53 w 163"/>
                <a:gd name="T9" fmla="*/ 54 h 174"/>
                <a:gd name="T10" fmla="*/ 53 w 163"/>
                <a:gd name="T11" fmla="*/ 174 h 174"/>
                <a:gd name="T12" fmla="*/ 0 w 163"/>
                <a:gd name="T13" fmla="*/ 174 h 174"/>
                <a:gd name="T14" fmla="*/ 0 w 163"/>
                <a:gd name="T15" fmla="*/ 4 h 174"/>
                <a:gd name="T16" fmla="*/ 52 w 163"/>
                <a:gd name="T17" fmla="*/ 4 h 174"/>
                <a:gd name="T18" fmla="*/ 52 w 163"/>
                <a:gd name="T19" fmla="*/ 19 h 174"/>
                <a:gd name="T20" fmla="*/ 110 w 163"/>
                <a:gd name="T21" fmla="*/ 0 h 174"/>
                <a:gd name="T22" fmla="*/ 163 w 163"/>
                <a:gd name="T23" fmla="*/ 53 h 174"/>
                <a:gd name="T24" fmla="*/ 163 w 163"/>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4">
                  <a:moveTo>
                    <a:pt x="163" y="174"/>
                  </a:moveTo>
                  <a:cubicBezTo>
                    <a:pt x="110" y="174"/>
                    <a:pt x="110" y="174"/>
                    <a:pt x="110" y="174"/>
                  </a:cubicBezTo>
                  <a:cubicBezTo>
                    <a:pt x="110" y="64"/>
                    <a:pt x="110" y="64"/>
                    <a:pt x="110" y="64"/>
                  </a:cubicBezTo>
                  <a:cubicBezTo>
                    <a:pt x="110" y="48"/>
                    <a:pt x="104" y="40"/>
                    <a:pt x="86" y="40"/>
                  </a:cubicBezTo>
                  <a:cubicBezTo>
                    <a:pt x="72" y="40"/>
                    <a:pt x="63" y="46"/>
                    <a:pt x="53" y="54"/>
                  </a:cubicBezTo>
                  <a:cubicBezTo>
                    <a:pt x="53" y="174"/>
                    <a:pt x="53" y="174"/>
                    <a:pt x="53" y="174"/>
                  </a:cubicBezTo>
                  <a:cubicBezTo>
                    <a:pt x="0" y="174"/>
                    <a:pt x="0" y="174"/>
                    <a:pt x="0" y="174"/>
                  </a:cubicBezTo>
                  <a:cubicBezTo>
                    <a:pt x="0" y="4"/>
                    <a:pt x="0" y="4"/>
                    <a:pt x="0" y="4"/>
                  </a:cubicBezTo>
                  <a:cubicBezTo>
                    <a:pt x="52" y="4"/>
                    <a:pt x="52" y="4"/>
                    <a:pt x="52" y="4"/>
                  </a:cubicBezTo>
                  <a:cubicBezTo>
                    <a:pt x="52" y="19"/>
                    <a:pt x="52" y="19"/>
                    <a:pt x="52" y="19"/>
                  </a:cubicBezTo>
                  <a:cubicBezTo>
                    <a:pt x="69" y="7"/>
                    <a:pt x="89" y="0"/>
                    <a:pt x="110" y="0"/>
                  </a:cubicBezTo>
                  <a:cubicBezTo>
                    <a:pt x="144" y="0"/>
                    <a:pt x="163" y="21"/>
                    <a:pt x="163" y="53"/>
                  </a:cubicBezTo>
                  <a:lnTo>
                    <a:pt x="163"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1" name="Freeform 7"/>
            <p:cNvSpPr>
              <a:spLocks/>
            </p:cNvSpPr>
            <p:nvPr userDrawn="1"/>
          </p:nvSpPr>
          <p:spPr bwMode="auto">
            <a:xfrm>
              <a:off x="2749" y="1297"/>
              <a:ext cx="591" cy="584"/>
            </a:xfrm>
            <a:custGeom>
              <a:avLst/>
              <a:gdLst>
                <a:gd name="T0" fmla="*/ 140 w 140"/>
                <a:gd name="T1" fmla="*/ 0 h 138"/>
                <a:gd name="T2" fmla="*/ 99 w 140"/>
                <a:gd name="T3" fmla="*/ 113 h 138"/>
                <a:gd name="T4" fmla="*/ 35 w 140"/>
                <a:gd name="T5" fmla="*/ 133 h 138"/>
                <a:gd name="T6" fmla="*/ 5 w 140"/>
                <a:gd name="T7" fmla="*/ 138 h 138"/>
                <a:gd name="T8" fmla="*/ 0 w 140"/>
                <a:gd name="T9" fmla="*/ 101 h 138"/>
                <a:gd name="T10" fmla="*/ 20 w 140"/>
                <a:gd name="T11" fmla="*/ 44 h 138"/>
                <a:gd name="T12" fmla="*/ 140 w 140"/>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40" h="138">
                  <a:moveTo>
                    <a:pt x="140" y="0"/>
                  </a:moveTo>
                  <a:cubicBezTo>
                    <a:pt x="113" y="45"/>
                    <a:pt x="125" y="86"/>
                    <a:pt x="99" y="113"/>
                  </a:cubicBezTo>
                  <a:cubicBezTo>
                    <a:pt x="78" y="134"/>
                    <a:pt x="58" y="133"/>
                    <a:pt x="35" y="133"/>
                  </a:cubicBezTo>
                  <a:cubicBezTo>
                    <a:pt x="27" y="133"/>
                    <a:pt x="12" y="134"/>
                    <a:pt x="5" y="138"/>
                  </a:cubicBezTo>
                  <a:cubicBezTo>
                    <a:pt x="2" y="126"/>
                    <a:pt x="0" y="113"/>
                    <a:pt x="0" y="101"/>
                  </a:cubicBezTo>
                  <a:cubicBezTo>
                    <a:pt x="0" y="79"/>
                    <a:pt x="5" y="60"/>
                    <a:pt x="20" y="44"/>
                  </a:cubicBezTo>
                  <a:cubicBezTo>
                    <a:pt x="50" y="15"/>
                    <a:pt x="104" y="5"/>
                    <a:pt x="140" y="0"/>
                  </a:cubicBezTo>
                </a:path>
              </a:pathLst>
            </a:custGeom>
            <a:solidFill>
              <a:srgbClr val="008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2" name="Freeform 8"/>
            <p:cNvSpPr>
              <a:spLocks/>
            </p:cNvSpPr>
            <p:nvPr userDrawn="1"/>
          </p:nvSpPr>
          <p:spPr bwMode="auto">
            <a:xfrm>
              <a:off x="1448" y="1893"/>
              <a:ext cx="685" cy="737"/>
            </a:xfrm>
            <a:custGeom>
              <a:avLst/>
              <a:gdLst>
                <a:gd name="T0" fmla="*/ 162 w 162"/>
                <a:gd name="T1" fmla="*/ 174 h 174"/>
                <a:gd name="T2" fmla="*/ 110 w 162"/>
                <a:gd name="T3" fmla="*/ 174 h 174"/>
                <a:gd name="T4" fmla="*/ 110 w 162"/>
                <a:gd name="T5" fmla="*/ 64 h 174"/>
                <a:gd name="T6" fmla="*/ 85 w 162"/>
                <a:gd name="T7" fmla="*/ 40 h 174"/>
                <a:gd name="T8" fmla="*/ 52 w 162"/>
                <a:gd name="T9" fmla="*/ 54 h 174"/>
                <a:gd name="T10" fmla="*/ 52 w 162"/>
                <a:gd name="T11" fmla="*/ 174 h 174"/>
                <a:gd name="T12" fmla="*/ 0 w 162"/>
                <a:gd name="T13" fmla="*/ 174 h 174"/>
                <a:gd name="T14" fmla="*/ 0 w 162"/>
                <a:gd name="T15" fmla="*/ 4 h 174"/>
                <a:gd name="T16" fmla="*/ 51 w 162"/>
                <a:gd name="T17" fmla="*/ 4 h 174"/>
                <a:gd name="T18" fmla="*/ 51 w 162"/>
                <a:gd name="T19" fmla="*/ 19 h 174"/>
                <a:gd name="T20" fmla="*/ 109 w 162"/>
                <a:gd name="T21" fmla="*/ 0 h 174"/>
                <a:gd name="T22" fmla="*/ 162 w 162"/>
                <a:gd name="T23" fmla="*/ 53 h 174"/>
                <a:gd name="T24" fmla="*/ 162 w 16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4">
                  <a:moveTo>
                    <a:pt x="162" y="174"/>
                  </a:moveTo>
                  <a:cubicBezTo>
                    <a:pt x="110" y="174"/>
                    <a:pt x="110" y="174"/>
                    <a:pt x="110" y="174"/>
                  </a:cubicBezTo>
                  <a:cubicBezTo>
                    <a:pt x="110" y="64"/>
                    <a:pt x="110" y="64"/>
                    <a:pt x="110" y="64"/>
                  </a:cubicBezTo>
                  <a:cubicBezTo>
                    <a:pt x="110" y="48"/>
                    <a:pt x="103" y="40"/>
                    <a:pt x="85" y="40"/>
                  </a:cubicBezTo>
                  <a:cubicBezTo>
                    <a:pt x="71" y="40"/>
                    <a:pt x="62" y="46"/>
                    <a:pt x="52" y="54"/>
                  </a:cubicBezTo>
                  <a:cubicBezTo>
                    <a:pt x="52" y="174"/>
                    <a:pt x="52" y="174"/>
                    <a:pt x="52" y="174"/>
                  </a:cubicBezTo>
                  <a:cubicBezTo>
                    <a:pt x="0" y="174"/>
                    <a:pt x="0" y="174"/>
                    <a:pt x="0" y="174"/>
                  </a:cubicBezTo>
                  <a:cubicBezTo>
                    <a:pt x="0" y="4"/>
                    <a:pt x="0" y="4"/>
                    <a:pt x="0" y="4"/>
                  </a:cubicBezTo>
                  <a:cubicBezTo>
                    <a:pt x="51" y="4"/>
                    <a:pt x="51" y="4"/>
                    <a:pt x="51" y="4"/>
                  </a:cubicBezTo>
                  <a:cubicBezTo>
                    <a:pt x="51" y="19"/>
                    <a:pt x="51" y="19"/>
                    <a:pt x="51" y="19"/>
                  </a:cubicBezTo>
                  <a:cubicBezTo>
                    <a:pt x="68" y="7"/>
                    <a:pt x="88" y="0"/>
                    <a:pt x="109" y="0"/>
                  </a:cubicBezTo>
                  <a:cubicBezTo>
                    <a:pt x="143" y="0"/>
                    <a:pt x="162" y="21"/>
                    <a:pt x="162" y="53"/>
                  </a:cubicBezTo>
                  <a:lnTo>
                    <a:pt x="162"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3" name="Freeform 9"/>
            <p:cNvSpPr>
              <a:spLocks/>
            </p:cNvSpPr>
            <p:nvPr userDrawn="1"/>
          </p:nvSpPr>
          <p:spPr bwMode="auto">
            <a:xfrm>
              <a:off x="562" y="1910"/>
              <a:ext cx="840" cy="1100"/>
            </a:xfrm>
            <a:custGeom>
              <a:avLst/>
              <a:gdLst>
                <a:gd name="T0" fmla="*/ 199 w 199"/>
                <a:gd name="T1" fmla="*/ 0 h 260"/>
                <a:gd name="T2" fmla="*/ 114 w 199"/>
                <a:gd name="T3" fmla="*/ 205 h 260"/>
                <a:gd name="T4" fmla="*/ 39 w 199"/>
                <a:gd name="T5" fmla="*/ 260 h 260"/>
                <a:gd name="T6" fmla="*/ 0 w 199"/>
                <a:gd name="T7" fmla="*/ 255 h 260"/>
                <a:gd name="T8" fmla="*/ 8 w 199"/>
                <a:gd name="T9" fmla="*/ 221 h 260"/>
                <a:gd name="T10" fmla="*/ 31 w 199"/>
                <a:gd name="T11" fmla="*/ 224 h 260"/>
                <a:gd name="T12" fmla="*/ 74 w 199"/>
                <a:gd name="T13" fmla="*/ 181 h 260"/>
                <a:gd name="T14" fmla="*/ 79 w 199"/>
                <a:gd name="T15" fmla="*/ 170 h 260"/>
                <a:gd name="T16" fmla="*/ 13 w 199"/>
                <a:gd name="T17" fmla="*/ 0 h 260"/>
                <a:gd name="T18" fmla="*/ 70 w 199"/>
                <a:gd name="T19" fmla="*/ 0 h 260"/>
                <a:gd name="T20" fmla="*/ 101 w 199"/>
                <a:gd name="T21" fmla="*/ 84 h 260"/>
                <a:gd name="T22" fmla="*/ 108 w 199"/>
                <a:gd name="T23" fmla="*/ 112 h 260"/>
                <a:gd name="T24" fmla="*/ 118 w 199"/>
                <a:gd name="T25" fmla="*/ 82 h 260"/>
                <a:gd name="T26" fmla="*/ 149 w 199"/>
                <a:gd name="T27" fmla="*/ 0 h 260"/>
                <a:gd name="T28" fmla="*/ 199 w 199"/>
                <a:gd name="T2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0">
                  <a:moveTo>
                    <a:pt x="199" y="0"/>
                  </a:moveTo>
                  <a:cubicBezTo>
                    <a:pt x="114" y="205"/>
                    <a:pt x="114" y="205"/>
                    <a:pt x="114" y="205"/>
                  </a:cubicBezTo>
                  <a:cubicBezTo>
                    <a:pt x="101" y="237"/>
                    <a:pt x="75" y="260"/>
                    <a:pt x="39" y="260"/>
                  </a:cubicBezTo>
                  <a:cubicBezTo>
                    <a:pt x="22" y="260"/>
                    <a:pt x="12" y="258"/>
                    <a:pt x="0" y="255"/>
                  </a:cubicBezTo>
                  <a:cubicBezTo>
                    <a:pt x="8" y="221"/>
                    <a:pt x="8" y="221"/>
                    <a:pt x="8" y="221"/>
                  </a:cubicBezTo>
                  <a:cubicBezTo>
                    <a:pt x="17" y="223"/>
                    <a:pt x="24" y="224"/>
                    <a:pt x="31" y="224"/>
                  </a:cubicBezTo>
                  <a:cubicBezTo>
                    <a:pt x="52" y="224"/>
                    <a:pt x="63" y="206"/>
                    <a:pt x="74" y="181"/>
                  </a:cubicBezTo>
                  <a:cubicBezTo>
                    <a:pt x="79" y="170"/>
                    <a:pt x="79" y="170"/>
                    <a:pt x="79" y="170"/>
                  </a:cubicBezTo>
                  <a:cubicBezTo>
                    <a:pt x="13" y="0"/>
                    <a:pt x="13" y="0"/>
                    <a:pt x="13" y="0"/>
                  </a:cubicBezTo>
                  <a:cubicBezTo>
                    <a:pt x="70" y="0"/>
                    <a:pt x="70" y="0"/>
                    <a:pt x="70" y="0"/>
                  </a:cubicBezTo>
                  <a:cubicBezTo>
                    <a:pt x="101" y="84"/>
                    <a:pt x="101" y="84"/>
                    <a:pt x="101" y="84"/>
                  </a:cubicBezTo>
                  <a:cubicBezTo>
                    <a:pt x="104" y="94"/>
                    <a:pt x="106" y="104"/>
                    <a:pt x="108" y="112"/>
                  </a:cubicBezTo>
                  <a:cubicBezTo>
                    <a:pt x="110" y="104"/>
                    <a:pt x="114" y="92"/>
                    <a:pt x="118" y="82"/>
                  </a:cubicBezTo>
                  <a:cubicBezTo>
                    <a:pt x="149" y="0"/>
                    <a:pt x="149" y="0"/>
                    <a:pt x="149" y="0"/>
                  </a:cubicBezTo>
                  <a:lnTo>
                    <a:pt x="199" y="0"/>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4" name="Freeform 10"/>
            <p:cNvSpPr>
              <a:spLocks/>
            </p:cNvSpPr>
            <p:nvPr userDrawn="1"/>
          </p:nvSpPr>
          <p:spPr bwMode="auto">
            <a:xfrm>
              <a:off x="0" y="1881"/>
              <a:ext cx="612" cy="761"/>
            </a:xfrm>
            <a:custGeom>
              <a:avLst/>
              <a:gdLst>
                <a:gd name="T0" fmla="*/ 145 w 145"/>
                <a:gd name="T1" fmla="*/ 122 h 180"/>
                <a:gd name="T2" fmla="*/ 70 w 145"/>
                <a:gd name="T3" fmla="*/ 180 h 180"/>
                <a:gd name="T4" fmla="*/ 0 w 145"/>
                <a:gd name="T5" fmla="*/ 166 h 180"/>
                <a:gd name="T6" fmla="*/ 15 w 145"/>
                <a:gd name="T7" fmla="*/ 132 h 180"/>
                <a:gd name="T8" fmla="*/ 63 w 145"/>
                <a:gd name="T9" fmla="*/ 143 h 180"/>
                <a:gd name="T10" fmla="*/ 92 w 145"/>
                <a:gd name="T11" fmla="*/ 127 h 180"/>
                <a:gd name="T12" fmla="*/ 80 w 145"/>
                <a:gd name="T13" fmla="*/ 114 h 180"/>
                <a:gd name="T14" fmla="*/ 44 w 145"/>
                <a:gd name="T15" fmla="*/ 105 h 180"/>
                <a:gd name="T16" fmla="*/ 5 w 145"/>
                <a:gd name="T17" fmla="*/ 57 h 180"/>
                <a:gd name="T18" fmla="*/ 75 w 145"/>
                <a:gd name="T19" fmla="*/ 0 h 180"/>
                <a:gd name="T20" fmla="*/ 135 w 145"/>
                <a:gd name="T21" fmla="*/ 8 h 180"/>
                <a:gd name="T22" fmla="*/ 121 w 145"/>
                <a:gd name="T23" fmla="*/ 42 h 180"/>
                <a:gd name="T24" fmla="*/ 82 w 145"/>
                <a:gd name="T25" fmla="*/ 35 h 180"/>
                <a:gd name="T26" fmla="*/ 58 w 145"/>
                <a:gd name="T27" fmla="*/ 49 h 180"/>
                <a:gd name="T28" fmla="*/ 68 w 145"/>
                <a:gd name="T29" fmla="*/ 61 h 180"/>
                <a:gd name="T30" fmla="*/ 101 w 145"/>
                <a:gd name="T31" fmla="*/ 69 h 180"/>
                <a:gd name="T32" fmla="*/ 145 w 145"/>
                <a:gd name="T3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80">
                  <a:moveTo>
                    <a:pt x="145" y="122"/>
                  </a:moveTo>
                  <a:cubicBezTo>
                    <a:pt x="145" y="159"/>
                    <a:pt x="111" y="180"/>
                    <a:pt x="70" y="180"/>
                  </a:cubicBezTo>
                  <a:cubicBezTo>
                    <a:pt x="44" y="180"/>
                    <a:pt x="23" y="175"/>
                    <a:pt x="0" y="166"/>
                  </a:cubicBezTo>
                  <a:cubicBezTo>
                    <a:pt x="15" y="132"/>
                    <a:pt x="15" y="132"/>
                    <a:pt x="15" y="132"/>
                  </a:cubicBezTo>
                  <a:cubicBezTo>
                    <a:pt x="28" y="137"/>
                    <a:pt x="47" y="143"/>
                    <a:pt x="63" y="143"/>
                  </a:cubicBezTo>
                  <a:cubicBezTo>
                    <a:pt x="75" y="143"/>
                    <a:pt x="92" y="142"/>
                    <a:pt x="92" y="127"/>
                  </a:cubicBezTo>
                  <a:cubicBezTo>
                    <a:pt x="92" y="120"/>
                    <a:pt x="88" y="116"/>
                    <a:pt x="80" y="114"/>
                  </a:cubicBezTo>
                  <a:cubicBezTo>
                    <a:pt x="70" y="111"/>
                    <a:pt x="54" y="108"/>
                    <a:pt x="44" y="105"/>
                  </a:cubicBezTo>
                  <a:cubicBezTo>
                    <a:pt x="23" y="99"/>
                    <a:pt x="5" y="88"/>
                    <a:pt x="5" y="57"/>
                  </a:cubicBezTo>
                  <a:cubicBezTo>
                    <a:pt x="5" y="21"/>
                    <a:pt x="35" y="0"/>
                    <a:pt x="75" y="0"/>
                  </a:cubicBezTo>
                  <a:cubicBezTo>
                    <a:pt x="102" y="0"/>
                    <a:pt x="120" y="3"/>
                    <a:pt x="135" y="8"/>
                  </a:cubicBezTo>
                  <a:cubicBezTo>
                    <a:pt x="121" y="42"/>
                    <a:pt x="121" y="42"/>
                    <a:pt x="121" y="42"/>
                  </a:cubicBezTo>
                  <a:cubicBezTo>
                    <a:pt x="115" y="39"/>
                    <a:pt x="96" y="35"/>
                    <a:pt x="82" y="35"/>
                  </a:cubicBezTo>
                  <a:cubicBezTo>
                    <a:pt x="68" y="35"/>
                    <a:pt x="58" y="40"/>
                    <a:pt x="58" y="49"/>
                  </a:cubicBezTo>
                  <a:cubicBezTo>
                    <a:pt x="58" y="53"/>
                    <a:pt x="61" y="59"/>
                    <a:pt x="68" y="61"/>
                  </a:cubicBezTo>
                  <a:cubicBezTo>
                    <a:pt x="77" y="64"/>
                    <a:pt x="90" y="67"/>
                    <a:pt x="101" y="69"/>
                  </a:cubicBezTo>
                  <a:cubicBezTo>
                    <a:pt x="123" y="74"/>
                    <a:pt x="145" y="87"/>
                    <a:pt x="145" y="12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5" name="Freeform 11"/>
            <p:cNvSpPr>
              <a:spLocks noEditPoints="1"/>
            </p:cNvSpPr>
            <p:nvPr userDrawn="1"/>
          </p:nvSpPr>
          <p:spPr bwMode="auto">
            <a:xfrm>
              <a:off x="5122" y="1893"/>
              <a:ext cx="638" cy="749"/>
            </a:xfrm>
            <a:custGeom>
              <a:avLst/>
              <a:gdLst>
                <a:gd name="T0" fmla="*/ 151 w 151"/>
                <a:gd name="T1" fmla="*/ 174 h 177"/>
                <a:gd name="T2" fmla="*/ 102 w 151"/>
                <a:gd name="T3" fmla="*/ 174 h 177"/>
                <a:gd name="T4" fmla="*/ 102 w 151"/>
                <a:gd name="T5" fmla="*/ 160 h 177"/>
                <a:gd name="T6" fmla="*/ 53 w 151"/>
                <a:gd name="T7" fmla="*/ 177 h 177"/>
                <a:gd name="T8" fmla="*/ 0 w 151"/>
                <a:gd name="T9" fmla="*/ 130 h 177"/>
                <a:gd name="T10" fmla="*/ 100 w 151"/>
                <a:gd name="T11" fmla="*/ 64 h 177"/>
                <a:gd name="T12" fmla="*/ 100 w 151"/>
                <a:gd name="T13" fmla="*/ 60 h 177"/>
                <a:gd name="T14" fmla="*/ 70 w 151"/>
                <a:gd name="T15" fmla="*/ 36 h 177"/>
                <a:gd name="T16" fmla="*/ 21 w 151"/>
                <a:gd name="T17" fmla="*/ 52 h 177"/>
                <a:gd name="T18" fmla="*/ 8 w 151"/>
                <a:gd name="T19" fmla="*/ 21 h 177"/>
                <a:gd name="T20" fmla="*/ 85 w 151"/>
                <a:gd name="T21" fmla="*/ 0 h 177"/>
                <a:gd name="T22" fmla="*/ 151 w 151"/>
                <a:gd name="T23" fmla="*/ 53 h 177"/>
                <a:gd name="T24" fmla="*/ 151 w 151"/>
                <a:gd name="T25" fmla="*/ 174 h 177"/>
                <a:gd name="T26" fmla="*/ 100 w 151"/>
                <a:gd name="T27" fmla="*/ 128 h 177"/>
                <a:gd name="T28" fmla="*/ 100 w 151"/>
                <a:gd name="T29" fmla="*/ 97 h 177"/>
                <a:gd name="T30" fmla="*/ 53 w 151"/>
                <a:gd name="T31" fmla="*/ 122 h 177"/>
                <a:gd name="T32" fmla="*/ 74 w 151"/>
                <a:gd name="T33" fmla="*/ 141 h 177"/>
                <a:gd name="T34" fmla="*/ 100 w 151"/>
                <a:gd name="T35"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77">
                  <a:moveTo>
                    <a:pt x="151" y="174"/>
                  </a:moveTo>
                  <a:cubicBezTo>
                    <a:pt x="102" y="174"/>
                    <a:pt x="102" y="174"/>
                    <a:pt x="102" y="174"/>
                  </a:cubicBezTo>
                  <a:cubicBezTo>
                    <a:pt x="102" y="160"/>
                    <a:pt x="102" y="160"/>
                    <a:pt x="102" y="160"/>
                  </a:cubicBezTo>
                  <a:cubicBezTo>
                    <a:pt x="89" y="172"/>
                    <a:pt x="72" y="177"/>
                    <a:pt x="53" y="177"/>
                  </a:cubicBezTo>
                  <a:cubicBezTo>
                    <a:pt x="22" y="177"/>
                    <a:pt x="0" y="162"/>
                    <a:pt x="0" y="130"/>
                  </a:cubicBezTo>
                  <a:cubicBezTo>
                    <a:pt x="0" y="73"/>
                    <a:pt x="56" y="65"/>
                    <a:pt x="100" y="64"/>
                  </a:cubicBezTo>
                  <a:cubicBezTo>
                    <a:pt x="100" y="60"/>
                    <a:pt x="100" y="60"/>
                    <a:pt x="100" y="60"/>
                  </a:cubicBezTo>
                  <a:cubicBezTo>
                    <a:pt x="100" y="46"/>
                    <a:pt x="95" y="36"/>
                    <a:pt x="70" y="36"/>
                  </a:cubicBezTo>
                  <a:cubicBezTo>
                    <a:pt x="53" y="36"/>
                    <a:pt x="33" y="44"/>
                    <a:pt x="21" y="52"/>
                  </a:cubicBezTo>
                  <a:cubicBezTo>
                    <a:pt x="8" y="21"/>
                    <a:pt x="8" y="21"/>
                    <a:pt x="8" y="21"/>
                  </a:cubicBezTo>
                  <a:cubicBezTo>
                    <a:pt x="30" y="8"/>
                    <a:pt x="58" y="0"/>
                    <a:pt x="85" y="0"/>
                  </a:cubicBezTo>
                  <a:cubicBezTo>
                    <a:pt x="125" y="0"/>
                    <a:pt x="151" y="19"/>
                    <a:pt x="151" y="53"/>
                  </a:cubicBezTo>
                  <a:lnTo>
                    <a:pt x="151" y="174"/>
                  </a:lnTo>
                  <a:close/>
                  <a:moveTo>
                    <a:pt x="100" y="128"/>
                  </a:moveTo>
                  <a:cubicBezTo>
                    <a:pt x="100" y="97"/>
                    <a:pt x="100" y="97"/>
                    <a:pt x="100" y="97"/>
                  </a:cubicBezTo>
                  <a:cubicBezTo>
                    <a:pt x="76" y="96"/>
                    <a:pt x="53" y="99"/>
                    <a:pt x="53" y="122"/>
                  </a:cubicBezTo>
                  <a:cubicBezTo>
                    <a:pt x="53" y="137"/>
                    <a:pt x="65" y="141"/>
                    <a:pt x="74" y="141"/>
                  </a:cubicBezTo>
                  <a:cubicBezTo>
                    <a:pt x="85" y="141"/>
                    <a:pt x="94" y="136"/>
                    <a:pt x="100" y="128"/>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6" name="Freeform 12"/>
            <p:cNvSpPr>
              <a:spLocks noEditPoints="1"/>
            </p:cNvSpPr>
            <p:nvPr userDrawn="1"/>
          </p:nvSpPr>
          <p:spPr bwMode="auto">
            <a:xfrm>
              <a:off x="2977" y="1893"/>
              <a:ext cx="714" cy="749"/>
            </a:xfrm>
            <a:custGeom>
              <a:avLst/>
              <a:gdLst>
                <a:gd name="T0" fmla="*/ 169 w 169"/>
                <a:gd name="T1" fmla="*/ 82 h 177"/>
                <a:gd name="T2" fmla="*/ 169 w 169"/>
                <a:gd name="T3" fmla="*/ 100 h 177"/>
                <a:gd name="T4" fmla="*/ 56 w 169"/>
                <a:gd name="T5" fmla="*/ 100 h 177"/>
                <a:gd name="T6" fmla="*/ 105 w 169"/>
                <a:gd name="T7" fmla="*/ 139 h 177"/>
                <a:gd name="T8" fmla="*/ 148 w 169"/>
                <a:gd name="T9" fmla="*/ 126 h 177"/>
                <a:gd name="T10" fmla="*/ 162 w 169"/>
                <a:gd name="T11" fmla="*/ 158 h 177"/>
                <a:gd name="T12" fmla="*/ 86 w 169"/>
                <a:gd name="T13" fmla="*/ 177 h 177"/>
                <a:gd name="T14" fmla="*/ 0 w 169"/>
                <a:gd name="T15" fmla="*/ 89 h 177"/>
                <a:gd name="T16" fmla="*/ 90 w 169"/>
                <a:gd name="T17" fmla="*/ 0 h 177"/>
                <a:gd name="T18" fmla="*/ 169 w 169"/>
                <a:gd name="T19" fmla="*/ 82 h 177"/>
                <a:gd name="T20" fmla="*/ 115 w 169"/>
                <a:gd name="T21" fmla="*/ 66 h 177"/>
                <a:gd name="T22" fmla="*/ 88 w 169"/>
                <a:gd name="T23" fmla="*/ 36 h 177"/>
                <a:gd name="T24" fmla="*/ 57 w 169"/>
                <a:gd name="T25" fmla="*/ 66 h 177"/>
                <a:gd name="T26" fmla="*/ 115 w 169"/>
                <a:gd name="T27" fmla="*/ 6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7">
                  <a:moveTo>
                    <a:pt x="169" y="82"/>
                  </a:moveTo>
                  <a:cubicBezTo>
                    <a:pt x="169" y="88"/>
                    <a:pt x="169" y="94"/>
                    <a:pt x="169" y="100"/>
                  </a:cubicBezTo>
                  <a:cubicBezTo>
                    <a:pt x="56" y="100"/>
                    <a:pt x="56" y="100"/>
                    <a:pt x="56" y="100"/>
                  </a:cubicBezTo>
                  <a:cubicBezTo>
                    <a:pt x="57" y="125"/>
                    <a:pt x="69" y="139"/>
                    <a:pt x="105" y="139"/>
                  </a:cubicBezTo>
                  <a:cubicBezTo>
                    <a:pt x="121" y="139"/>
                    <a:pt x="140" y="132"/>
                    <a:pt x="148" y="126"/>
                  </a:cubicBezTo>
                  <a:cubicBezTo>
                    <a:pt x="162" y="158"/>
                    <a:pt x="162" y="158"/>
                    <a:pt x="162" y="158"/>
                  </a:cubicBezTo>
                  <a:cubicBezTo>
                    <a:pt x="139" y="170"/>
                    <a:pt x="114" y="177"/>
                    <a:pt x="86" y="177"/>
                  </a:cubicBezTo>
                  <a:cubicBezTo>
                    <a:pt x="33" y="177"/>
                    <a:pt x="0" y="143"/>
                    <a:pt x="0" y="89"/>
                  </a:cubicBezTo>
                  <a:cubicBezTo>
                    <a:pt x="0" y="34"/>
                    <a:pt x="44" y="0"/>
                    <a:pt x="90" y="0"/>
                  </a:cubicBezTo>
                  <a:cubicBezTo>
                    <a:pt x="148" y="0"/>
                    <a:pt x="169" y="34"/>
                    <a:pt x="169" y="82"/>
                  </a:cubicBezTo>
                  <a:moveTo>
                    <a:pt x="115" y="66"/>
                  </a:moveTo>
                  <a:cubicBezTo>
                    <a:pt x="116" y="47"/>
                    <a:pt x="106" y="36"/>
                    <a:pt x="88" y="36"/>
                  </a:cubicBezTo>
                  <a:cubicBezTo>
                    <a:pt x="70" y="36"/>
                    <a:pt x="60" y="49"/>
                    <a:pt x="57" y="66"/>
                  </a:cubicBezTo>
                  <a:lnTo>
                    <a:pt x="115" y="66"/>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7" name="Freeform 13"/>
            <p:cNvSpPr>
              <a:spLocks noEditPoints="1"/>
            </p:cNvSpPr>
            <p:nvPr userDrawn="1"/>
          </p:nvSpPr>
          <p:spPr bwMode="auto">
            <a:xfrm>
              <a:off x="2209" y="1889"/>
              <a:ext cx="772" cy="1134"/>
            </a:xfrm>
            <a:custGeom>
              <a:avLst/>
              <a:gdLst>
                <a:gd name="T0" fmla="*/ 183 w 183"/>
                <a:gd name="T1" fmla="*/ 195 h 268"/>
                <a:gd name="T2" fmla="*/ 84 w 183"/>
                <a:gd name="T3" fmla="*/ 268 h 268"/>
                <a:gd name="T4" fmla="*/ 0 w 183"/>
                <a:gd name="T5" fmla="*/ 215 h 268"/>
                <a:gd name="T6" fmla="*/ 28 w 183"/>
                <a:gd name="T7" fmla="*/ 176 h 268"/>
                <a:gd name="T8" fmla="*/ 12 w 183"/>
                <a:gd name="T9" fmla="*/ 165 h 268"/>
                <a:gd name="T10" fmla="*/ 4 w 183"/>
                <a:gd name="T11" fmla="*/ 139 h 268"/>
                <a:gd name="T12" fmla="*/ 36 w 183"/>
                <a:gd name="T13" fmla="*/ 97 h 268"/>
                <a:gd name="T14" fmla="*/ 13 w 183"/>
                <a:gd name="T15" fmla="*/ 56 h 268"/>
                <a:gd name="T16" fmla="*/ 92 w 183"/>
                <a:gd name="T17" fmla="*/ 0 h 268"/>
                <a:gd name="T18" fmla="*/ 167 w 183"/>
                <a:gd name="T19" fmla="*/ 54 h 268"/>
                <a:gd name="T20" fmla="*/ 86 w 183"/>
                <a:gd name="T21" fmla="*/ 112 h 268"/>
                <a:gd name="T22" fmla="*/ 65 w 183"/>
                <a:gd name="T23" fmla="*/ 110 h 268"/>
                <a:gd name="T24" fmla="*/ 53 w 183"/>
                <a:gd name="T25" fmla="*/ 124 h 268"/>
                <a:gd name="T26" fmla="*/ 78 w 183"/>
                <a:gd name="T27" fmla="*/ 139 h 268"/>
                <a:gd name="T28" fmla="*/ 120 w 183"/>
                <a:gd name="T29" fmla="*/ 139 h 268"/>
                <a:gd name="T30" fmla="*/ 183 w 183"/>
                <a:gd name="T31" fmla="*/ 195 h 268"/>
                <a:gd name="T32" fmla="*/ 116 w 183"/>
                <a:gd name="T33" fmla="*/ 56 h 268"/>
                <a:gd name="T34" fmla="*/ 90 w 183"/>
                <a:gd name="T35" fmla="*/ 31 h 268"/>
                <a:gd name="T36" fmla="*/ 65 w 183"/>
                <a:gd name="T37" fmla="*/ 56 h 268"/>
                <a:gd name="T38" fmla="*/ 89 w 183"/>
                <a:gd name="T39" fmla="*/ 82 h 268"/>
                <a:gd name="T40" fmla="*/ 116 w 183"/>
                <a:gd name="T41" fmla="*/ 56 h 268"/>
                <a:gd name="T42" fmla="*/ 130 w 183"/>
                <a:gd name="T43" fmla="*/ 202 h 268"/>
                <a:gd name="T44" fmla="*/ 107 w 183"/>
                <a:gd name="T45" fmla="*/ 184 h 268"/>
                <a:gd name="T46" fmla="*/ 61 w 183"/>
                <a:gd name="T47" fmla="*/ 184 h 268"/>
                <a:gd name="T48" fmla="*/ 43 w 183"/>
                <a:gd name="T49" fmla="*/ 208 h 268"/>
                <a:gd name="T50" fmla="*/ 87 w 183"/>
                <a:gd name="T51" fmla="*/ 233 h 268"/>
                <a:gd name="T52" fmla="*/ 130 w 183"/>
                <a:gd name="T53"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68">
                  <a:moveTo>
                    <a:pt x="183" y="195"/>
                  </a:moveTo>
                  <a:cubicBezTo>
                    <a:pt x="183" y="245"/>
                    <a:pt x="133" y="268"/>
                    <a:pt x="84" y="268"/>
                  </a:cubicBezTo>
                  <a:cubicBezTo>
                    <a:pt x="42" y="268"/>
                    <a:pt x="0" y="256"/>
                    <a:pt x="0" y="215"/>
                  </a:cubicBezTo>
                  <a:cubicBezTo>
                    <a:pt x="0" y="196"/>
                    <a:pt x="17" y="183"/>
                    <a:pt x="28" y="176"/>
                  </a:cubicBezTo>
                  <a:cubicBezTo>
                    <a:pt x="22" y="173"/>
                    <a:pt x="17" y="170"/>
                    <a:pt x="12" y="165"/>
                  </a:cubicBezTo>
                  <a:cubicBezTo>
                    <a:pt x="7" y="160"/>
                    <a:pt x="4" y="152"/>
                    <a:pt x="4" y="139"/>
                  </a:cubicBezTo>
                  <a:cubicBezTo>
                    <a:pt x="4" y="122"/>
                    <a:pt x="18" y="107"/>
                    <a:pt x="36" y="97"/>
                  </a:cubicBezTo>
                  <a:cubicBezTo>
                    <a:pt x="26" y="92"/>
                    <a:pt x="13" y="83"/>
                    <a:pt x="13" y="56"/>
                  </a:cubicBezTo>
                  <a:cubicBezTo>
                    <a:pt x="13" y="19"/>
                    <a:pt x="48" y="0"/>
                    <a:pt x="92" y="0"/>
                  </a:cubicBezTo>
                  <a:cubicBezTo>
                    <a:pt x="131" y="0"/>
                    <a:pt x="167" y="9"/>
                    <a:pt x="167" y="54"/>
                  </a:cubicBezTo>
                  <a:cubicBezTo>
                    <a:pt x="167" y="97"/>
                    <a:pt x="127" y="112"/>
                    <a:pt x="86" y="112"/>
                  </a:cubicBezTo>
                  <a:cubicBezTo>
                    <a:pt x="79" y="112"/>
                    <a:pt x="72" y="111"/>
                    <a:pt x="65" y="110"/>
                  </a:cubicBezTo>
                  <a:cubicBezTo>
                    <a:pt x="61" y="112"/>
                    <a:pt x="53" y="118"/>
                    <a:pt x="53" y="124"/>
                  </a:cubicBezTo>
                  <a:cubicBezTo>
                    <a:pt x="53" y="137"/>
                    <a:pt x="70" y="139"/>
                    <a:pt x="78" y="139"/>
                  </a:cubicBezTo>
                  <a:cubicBezTo>
                    <a:pt x="120" y="139"/>
                    <a:pt x="120" y="139"/>
                    <a:pt x="120" y="139"/>
                  </a:cubicBezTo>
                  <a:cubicBezTo>
                    <a:pt x="159" y="139"/>
                    <a:pt x="183" y="158"/>
                    <a:pt x="183" y="195"/>
                  </a:cubicBezTo>
                  <a:moveTo>
                    <a:pt x="116" y="56"/>
                  </a:moveTo>
                  <a:cubicBezTo>
                    <a:pt x="116" y="42"/>
                    <a:pt x="108" y="31"/>
                    <a:pt x="90" y="31"/>
                  </a:cubicBezTo>
                  <a:cubicBezTo>
                    <a:pt x="74" y="31"/>
                    <a:pt x="65" y="44"/>
                    <a:pt x="65" y="56"/>
                  </a:cubicBezTo>
                  <a:cubicBezTo>
                    <a:pt x="65" y="71"/>
                    <a:pt x="73" y="82"/>
                    <a:pt x="89" y="82"/>
                  </a:cubicBezTo>
                  <a:cubicBezTo>
                    <a:pt x="107" y="82"/>
                    <a:pt x="116" y="71"/>
                    <a:pt x="116" y="56"/>
                  </a:cubicBezTo>
                  <a:moveTo>
                    <a:pt x="130" y="202"/>
                  </a:moveTo>
                  <a:cubicBezTo>
                    <a:pt x="130" y="189"/>
                    <a:pt x="119" y="184"/>
                    <a:pt x="107" y="184"/>
                  </a:cubicBezTo>
                  <a:cubicBezTo>
                    <a:pt x="61" y="184"/>
                    <a:pt x="61" y="184"/>
                    <a:pt x="61" y="184"/>
                  </a:cubicBezTo>
                  <a:cubicBezTo>
                    <a:pt x="54" y="188"/>
                    <a:pt x="43" y="196"/>
                    <a:pt x="43" y="208"/>
                  </a:cubicBezTo>
                  <a:cubicBezTo>
                    <a:pt x="43" y="223"/>
                    <a:pt x="63" y="233"/>
                    <a:pt x="87" y="233"/>
                  </a:cubicBezTo>
                  <a:cubicBezTo>
                    <a:pt x="112" y="233"/>
                    <a:pt x="130" y="222"/>
                    <a:pt x="130" y="20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grpSp>
      <p:cxnSp>
        <p:nvCxnSpPr>
          <p:cNvPr id="18" name="Straight Connector 17"/>
          <p:cNvCxnSpPr/>
          <p:nvPr userDrawn="1"/>
        </p:nvCxnSpPr>
        <p:spPr>
          <a:xfrm>
            <a:off x="2851949" y="6334919"/>
            <a:ext cx="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68794" y="6394370"/>
            <a:ext cx="4572000" cy="246221"/>
          </a:xfrm>
          <a:prstGeom prst="rect">
            <a:avLst/>
          </a:prstGeom>
        </p:spPr>
        <p:txBody>
          <a:bodyPr>
            <a:spAutoFit/>
          </a:bodyPr>
          <a:lstStyle/>
          <a:p>
            <a:pPr fontAlgn="auto">
              <a:spcBef>
                <a:spcPts val="0"/>
              </a:spcBef>
              <a:spcAft>
                <a:spcPts val="0"/>
              </a:spcAft>
              <a:defRPr/>
            </a:pPr>
            <a:r>
              <a:rPr lang="en-GB" dirty="0" smtClean="0">
                <a:solidFill>
                  <a:srgbClr val="626469"/>
                </a:solidFill>
                <a:latin typeface="Arial"/>
              </a:rPr>
              <a:t> </a:t>
            </a:r>
            <a:r>
              <a:rPr lang="en-GB" b="1" dirty="0" smtClean="0">
                <a:solidFill>
                  <a:srgbClr val="626469"/>
                </a:solidFill>
                <a:latin typeface="Arial"/>
              </a:rPr>
              <a:t>2016 FULL YEAR RESULTS      </a:t>
            </a:r>
            <a:r>
              <a:rPr lang="en-GB" dirty="0" smtClean="0">
                <a:solidFill>
                  <a:srgbClr val="626469"/>
                </a:solidFill>
                <a:latin typeface="Arial"/>
              </a:rPr>
              <a:t>FEBRUARY 8, 2017</a:t>
            </a:r>
          </a:p>
        </p:txBody>
      </p:sp>
    </p:spTree>
    <p:extLst>
      <p:ext uri="{BB962C8B-B14F-4D97-AF65-F5344CB8AC3E}">
        <p14:creationId xmlns:p14="http://schemas.microsoft.com/office/powerpoint/2010/main" val="340597027"/>
      </p:ext>
    </p:extLst>
  </p:cSld>
  <p:clrMap bg1="dk1" tx1="lt1" bg2="dk2" tx2="lt2" accent1="accent1" accent2="accent2" accent3="accent3" accent4="accent4" accent5="accent5" accent6="accent6" hlink="hlink" folHlink="folHlink"/>
  <p:sldLayoutIdLst>
    <p:sldLayoutId id="2147484783" r:id="rId1"/>
    <p:sldLayoutId id="2147484784" r:id="rId2"/>
    <p:sldLayoutId id="2147484785" r:id="rId3"/>
    <p:sldLayoutId id="2147484786" r:id="rId4"/>
    <p:sldLayoutId id="2147484787" r:id="rId5"/>
    <p:sldLayoutId id="2147484788" r:id="rId6"/>
    <p:sldLayoutId id="2147484789" r:id="rId7"/>
    <p:sldLayoutId id="2147484790" r:id="rId8"/>
    <p:sldLayoutId id="2147484791" r:id="rId9"/>
    <p:sldLayoutId id="2147484792" r:id="rId10"/>
    <p:sldLayoutId id="2147484793" r:id="rId11"/>
    <p:sldLayoutId id="2147484794" r:id="rId12"/>
    <p:sldLayoutId id="2147484795" r:id="rId13"/>
    <p:sldLayoutId id="2147484796" r:id="rId14"/>
    <p:sldLayoutId id="2147484797" r:id="rId15"/>
    <p:sldLayoutId id="2147484798" r:id="rId16"/>
    <p:sldLayoutId id="2147484799" r:id="rId17"/>
    <p:sldLayoutId id="2147484800" r:id="rId18"/>
    <p:sldLayoutId id="2147484801" r:id="rId19"/>
    <p:sldLayoutId id="2147484802" r:id="rId20"/>
    <p:sldLayoutId id="2147484803" r:id="rId21"/>
    <p:sldLayoutId id="2147484804" r:id="rId22"/>
    <p:sldLayoutId id="2147484805"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ts val="2000"/>
        </a:lnSpc>
        <a:spcBef>
          <a:spcPct val="0"/>
        </a:spcBef>
        <a:buNone/>
        <a:defRPr sz="2200" b="1" kern="1200">
          <a:solidFill>
            <a:schemeClr val="bg2"/>
          </a:solidFill>
          <a:latin typeface="+mj-lt"/>
          <a:ea typeface="+mj-ea"/>
          <a:cs typeface="+mj-cs"/>
        </a:defRPr>
      </a:lvl1pPr>
    </p:titleStyle>
    <p:bodyStyle>
      <a:lvl1pPr marL="0" indent="0" algn="l" defTabSz="914400" rtl="0" eaLnBrk="1" latinLnBrk="0" hangingPunct="1">
        <a:lnSpc>
          <a:spcPts val="2200"/>
        </a:lnSpc>
        <a:spcBef>
          <a:spcPts val="1200"/>
        </a:spcBef>
        <a:buFont typeface="Arial" panose="020B0604020202020204" pitchFamily="34" charset="0"/>
        <a:buNone/>
        <a:defRPr sz="2200" b="1" kern="1200" spc="-110" baseline="0">
          <a:solidFill>
            <a:schemeClr val="tx2"/>
          </a:solidFill>
          <a:latin typeface="+mn-lt"/>
          <a:ea typeface="+mn-ea"/>
          <a:cs typeface="+mn-cs"/>
        </a:defRPr>
      </a:lvl1pPr>
      <a:lvl2pPr marL="265113" indent="-228600" algn="l" defTabSz="914400" rtl="0" eaLnBrk="1" latinLnBrk="0" hangingPunct="1">
        <a:lnSpc>
          <a:spcPts val="2000"/>
        </a:lnSpc>
        <a:spcBef>
          <a:spcPts val="1200"/>
        </a:spcBef>
        <a:buClr>
          <a:schemeClr val="tx2"/>
        </a:buClr>
        <a:buFont typeface="Wingdings 2" panose="05020102010507070707" pitchFamily="18" charset="2"/>
        <a:buChar char=""/>
        <a:defRPr sz="2000" kern="1200" spc="-110" baseline="0">
          <a:solidFill>
            <a:schemeClr val="tx1"/>
          </a:solidFill>
          <a:latin typeface="+mn-lt"/>
          <a:ea typeface="+mn-ea"/>
          <a:cs typeface="+mn-cs"/>
        </a:defRPr>
      </a:lvl2pPr>
      <a:lvl3pPr marL="542925" indent="-228600" algn="l" defTabSz="914400" rtl="0" eaLnBrk="1" latinLnBrk="0" hangingPunct="1">
        <a:lnSpc>
          <a:spcPts val="1800"/>
        </a:lnSpc>
        <a:spcBef>
          <a:spcPts val="500"/>
        </a:spcBef>
        <a:buFont typeface="Arial" panose="020B0604020202020204" pitchFamily="34" charset="0"/>
        <a:buChar char="–"/>
        <a:defRPr sz="1800" kern="1200" spc="-110" baseline="0">
          <a:solidFill>
            <a:schemeClr val="tx1"/>
          </a:solidFill>
          <a:latin typeface="+mn-lt"/>
          <a:ea typeface="+mn-ea"/>
          <a:cs typeface="+mn-cs"/>
        </a:defRPr>
      </a:lvl3pPr>
      <a:lvl4pPr marL="808038" indent="-265113" algn="l" defTabSz="914400" rtl="0" eaLnBrk="1" latinLnBrk="0" hangingPunct="1">
        <a:lnSpc>
          <a:spcPts val="1600"/>
        </a:lnSpc>
        <a:spcBef>
          <a:spcPts val="500"/>
        </a:spcBef>
        <a:buFont typeface="Arial" panose="020B0604020202020204" pitchFamily="34" charset="0"/>
        <a:buChar char="–"/>
        <a:defRPr sz="1600" kern="1200" spc="-110" baseline="0">
          <a:solidFill>
            <a:schemeClr val="tx1"/>
          </a:solidFill>
          <a:latin typeface="+mn-lt"/>
          <a:ea typeface="+mn-ea"/>
          <a:cs typeface="+mn-cs"/>
        </a:defRPr>
      </a:lvl4pPr>
      <a:lvl5pPr marL="1073150" indent="-265113" algn="l" defTabSz="914400" rtl="0" eaLnBrk="1" latinLnBrk="0" hangingPunct="1">
        <a:lnSpc>
          <a:spcPts val="1600"/>
        </a:lnSpc>
        <a:spcBef>
          <a:spcPts val="500"/>
        </a:spcBef>
        <a:buFont typeface="Arial" panose="020B0604020202020204" pitchFamily="34" charset="0"/>
        <a:buChar char="–"/>
        <a:defRPr sz="1600" kern="1200" spc="-1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26">
          <p15:clr>
            <a:srgbClr val="F26B43"/>
          </p15:clr>
        </p15:guide>
        <p15:guide id="2" orient="horz" pos="3884">
          <p15:clr>
            <a:srgbClr val="F26B43"/>
          </p15:clr>
        </p15:guide>
        <p15:guide id="3" pos="5534">
          <p15:clr>
            <a:srgbClr val="F26B43"/>
          </p15:clr>
        </p15:guide>
        <p15:guide id="4" orient="horz" pos="618">
          <p15:clr>
            <a:srgbClr val="F26B43"/>
          </p15:clr>
        </p15:guide>
        <p15:guide id="5" orient="horz" pos="25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5">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8775" y="404813"/>
            <a:ext cx="8156575" cy="57626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58775" y="1531088"/>
            <a:ext cx="8156575" cy="46458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241219" y="6334919"/>
            <a:ext cx="439683" cy="365125"/>
          </a:xfrm>
          <a:prstGeom prst="rect">
            <a:avLst/>
          </a:prstGeom>
        </p:spPr>
        <p:txBody>
          <a:bodyPr vert="horz" wrap="none" lIns="91440" tIns="45720" rIns="91440" bIns="45720" rtlCol="0" anchor="ctr"/>
          <a:lstStyle>
            <a:lvl1pPr algn="l">
              <a:defRPr sz="1500">
                <a:solidFill>
                  <a:schemeClr val="accent2"/>
                </a:solidFill>
              </a:defRPr>
            </a:lvl1pPr>
          </a:lstStyle>
          <a:p>
            <a:pPr fontAlgn="auto">
              <a:spcBef>
                <a:spcPts val="0"/>
              </a:spcBef>
              <a:spcAft>
                <a:spcPts val="0"/>
              </a:spcAft>
            </a:pPr>
            <a:fld id="{625D1D3F-BFC9-4FC7-904C-041880DD8498}" type="slidenum">
              <a:rPr lang="en-GB" smtClean="0">
                <a:solidFill>
                  <a:srgbClr val="AAB400"/>
                </a:solidFill>
                <a:latin typeface="Arial"/>
              </a:rPr>
              <a:pPr fontAlgn="auto">
                <a:spcBef>
                  <a:spcPts val="0"/>
                </a:spcBef>
                <a:spcAft>
                  <a:spcPts val="0"/>
                </a:spcAft>
              </a:pPr>
              <a:t>‹#›</a:t>
            </a:fld>
            <a:endParaRPr lang="en-GB" dirty="0">
              <a:solidFill>
                <a:srgbClr val="AAB400"/>
              </a:solidFill>
              <a:latin typeface="Arial"/>
            </a:endParaRPr>
          </a:p>
        </p:txBody>
      </p:sp>
      <p:grpSp>
        <p:nvGrpSpPr>
          <p:cNvPr id="8" name="Group 4"/>
          <p:cNvGrpSpPr>
            <a:grpSpLocks noChangeAspect="1"/>
          </p:cNvGrpSpPr>
          <p:nvPr userDrawn="1"/>
        </p:nvGrpSpPr>
        <p:grpSpPr bwMode="auto">
          <a:xfrm>
            <a:off x="7777683" y="6336825"/>
            <a:ext cx="1006679" cy="301654"/>
            <a:chOff x="0" y="1297"/>
            <a:chExt cx="5760" cy="1726"/>
          </a:xfrm>
        </p:grpSpPr>
        <p:sp>
          <p:nvSpPr>
            <p:cNvPr id="9" name="Freeform 5"/>
            <p:cNvSpPr>
              <a:spLocks/>
            </p:cNvSpPr>
            <p:nvPr userDrawn="1"/>
          </p:nvSpPr>
          <p:spPr bwMode="auto">
            <a:xfrm>
              <a:off x="4544" y="1686"/>
              <a:ext cx="532" cy="956"/>
            </a:xfrm>
            <a:custGeom>
              <a:avLst/>
              <a:gdLst>
                <a:gd name="T0" fmla="*/ 126 w 126"/>
                <a:gd name="T1" fmla="*/ 87 h 226"/>
                <a:gd name="T2" fmla="*/ 80 w 126"/>
                <a:gd name="T3" fmla="*/ 87 h 226"/>
                <a:gd name="T4" fmla="*/ 80 w 126"/>
                <a:gd name="T5" fmla="*/ 163 h 226"/>
                <a:gd name="T6" fmla="*/ 106 w 126"/>
                <a:gd name="T7" fmla="*/ 189 h 226"/>
                <a:gd name="T8" fmla="*/ 123 w 126"/>
                <a:gd name="T9" fmla="*/ 188 h 226"/>
                <a:gd name="T10" fmla="*/ 126 w 126"/>
                <a:gd name="T11" fmla="*/ 222 h 226"/>
                <a:gd name="T12" fmla="*/ 87 w 126"/>
                <a:gd name="T13" fmla="*/ 226 h 226"/>
                <a:gd name="T14" fmla="*/ 27 w 126"/>
                <a:gd name="T15" fmla="*/ 176 h 226"/>
                <a:gd name="T16" fmla="*/ 27 w 126"/>
                <a:gd name="T17" fmla="*/ 87 h 226"/>
                <a:gd name="T18" fmla="*/ 0 w 126"/>
                <a:gd name="T19" fmla="*/ 87 h 226"/>
                <a:gd name="T20" fmla="*/ 0 w 126"/>
                <a:gd name="T21" fmla="*/ 53 h 226"/>
                <a:gd name="T22" fmla="*/ 27 w 126"/>
                <a:gd name="T23" fmla="*/ 53 h 226"/>
                <a:gd name="T24" fmla="*/ 27 w 126"/>
                <a:gd name="T25" fmla="*/ 15 h 226"/>
                <a:gd name="T26" fmla="*/ 80 w 126"/>
                <a:gd name="T27" fmla="*/ 0 h 226"/>
                <a:gd name="T28" fmla="*/ 80 w 126"/>
                <a:gd name="T29" fmla="*/ 53 h 226"/>
                <a:gd name="T30" fmla="*/ 126 w 126"/>
                <a:gd name="T31" fmla="*/ 53 h 226"/>
                <a:gd name="T32" fmla="*/ 126 w 126"/>
                <a:gd name="T33" fmla="*/ 8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226">
                  <a:moveTo>
                    <a:pt x="126" y="87"/>
                  </a:moveTo>
                  <a:cubicBezTo>
                    <a:pt x="80" y="87"/>
                    <a:pt x="80" y="87"/>
                    <a:pt x="80" y="87"/>
                  </a:cubicBezTo>
                  <a:cubicBezTo>
                    <a:pt x="80" y="163"/>
                    <a:pt x="80" y="163"/>
                    <a:pt x="80" y="163"/>
                  </a:cubicBezTo>
                  <a:cubicBezTo>
                    <a:pt x="80" y="185"/>
                    <a:pt x="92" y="189"/>
                    <a:pt x="106" y="189"/>
                  </a:cubicBezTo>
                  <a:cubicBezTo>
                    <a:pt x="112" y="189"/>
                    <a:pt x="117" y="188"/>
                    <a:pt x="123" y="188"/>
                  </a:cubicBezTo>
                  <a:cubicBezTo>
                    <a:pt x="126" y="222"/>
                    <a:pt x="126" y="222"/>
                    <a:pt x="126" y="222"/>
                  </a:cubicBezTo>
                  <a:cubicBezTo>
                    <a:pt x="114" y="224"/>
                    <a:pt x="98" y="226"/>
                    <a:pt x="87" y="226"/>
                  </a:cubicBezTo>
                  <a:cubicBezTo>
                    <a:pt x="56" y="226"/>
                    <a:pt x="27" y="215"/>
                    <a:pt x="27" y="176"/>
                  </a:cubicBezTo>
                  <a:cubicBezTo>
                    <a:pt x="27" y="87"/>
                    <a:pt x="27" y="87"/>
                    <a:pt x="27" y="87"/>
                  </a:cubicBezTo>
                  <a:cubicBezTo>
                    <a:pt x="0" y="87"/>
                    <a:pt x="0" y="87"/>
                    <a:pt x="0" y="87"/>
                  </a:cubicBezTo>
                  <a:cubicBezTo>
                    <a:pt x="0" y="53"/>
                    <a:pt x="0" y="53"/>
                    <a:pt x="0" y="53"/>
                  </a:cubicBezTo>
                  <a:cubicBezTo>
                    <a:pt x="27" y="53"/>
                    <a:pt x="27" y="53"/>
                    <a:pt x="27" y="53"/>
                  </a:cubicBezTo>
                  <a:cubicBezTo>
                    <a:pt x="27" y="15"/>
                    <a:pt x="27" y="15"/>
                    <a:pt x="27" y="15"/>
                  </a:cubicBezTo>
                  <a:cubicBezTo>
                    <a:pt x="80" y="0"/>
                    <a:pt x="80" y="0"/>
                    <a:pt x="80" y="0"/>
                  </a:cubicBezTo>
                  <a:cubicBezTo>
                    <a:pt x="80" y="53"/>
                    <a:pt x="80" y="53"/>
                    <a:pt x="80" y="53"/>
                  </a:cubicBezTo>
                  <a:cubicBezTo>
                    <a:pt x="126" y="53"/>
                    <a:pt x="126" y="53"/>
                    <a:pt x="126" y="53"/>
                  </a:cubicBezTo>
                  <a:lnTo>
                    <a:pt x="126" y="87"/>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0" name="Freeform 6"/>
            <p:cNvSpPr>
              <a:spLocks/>
            </p:cNvSpPr>
            <p:nvPr userDrawn="1"/>
          </p:nvSpPr>
          <p:spPr bwMode="auto">
            <a:xfrm>
              <a:off x="3788" y="1893"/>
              <a:ext cx="688" cy="737"/>
            </a:xfrm>
            <a:custGeom>
              <a:avLst/>
              <a:gdLst>
                <a:gd name="T0" fmla="*/ 163 w 163"/>
                <a:gd name="T1" fmla="*/ 174 h 174"/>
                <a:gd name="T2" fmla="*/ 110 w 163"/>
                <a:gd name="T3" fmla="*/ 174 h 174"/>
                <a:gd name="T4" fmla="*/ 110 w 163"/>
                <a:gd name="T5" fmla="*/ 64 h 174"/>
                <a:gd name="T6" fmla="*/ 86 w 163"/>
                <a:gd name="T7" fmla="*/ 40 h 174"/>
                <a:gd name="T8" fmla="*/ 53 w 163"/>
                <a:gd name="T9" fmla="*/ 54 h 174"/>
                <a:gd name="T10" fmla="*/ 53 w 163"/>
                <a:gd name="T11" fmla="*/ 174 h 174"/>
                <a:gd name="T12" fmla="*/ 0 w 163"/>
                <a:gd name="T13" fmla="*/ 174 h 174"/>
                <a:gd name="T14" fmla="*/ 0 w 163"/>
                <a:gd name="T15" fmla="*/ 4 h 174"/>
                <a:gd name="T16" fmla="*/ 52 w 163"/>
                <a:gd name="T17" fmla="*/ 4 h 174"/>
                <a:gd name="T18" fmla="*/ 52 w 163"/>
                <a:gd name="T19" fmla="*/ 19 h 174"/>
                <a:gd name="T20" fmla="*/ 110 w 163"/>
                <a:gd name="T21" fmla="*/ 0 h 174"/>
                <a:gd name="T22" fmla="*/ 163 w 163"/>
                <a:gd name="T23" fmla="*/ 53 h 174"/>
                <a:gd name="T24" fmla="*/ 163 w 163"/>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3" h="174">
                  <a:moveTo>
                    <a:pt x="163" y="174"/>
                  </a:moveTo>
                  <a:cubicBezTo>
                    <a:pt x="110" y="174"/>
                    <a:pt x="110" y="174"/>
                    <a:pt x="110" y="174"/>
                  </a:cubicBezTo>
                  <a:cubicBezTo>
                    <a:pt x="110" y="64"/>
                    <a:pt x="110" y="64"/>
                    <a:pt x="110" y="64"/>
                  </a:cubicBezTo>
                  <a:cubicBezTo>
                    <a:pt x="110" y="48"/>
                    <a:pt x="104" y="40"/>
                    <a:pt x="86" y="40"/>
                  </a:cubicBezTo>
                  <a:cubicBezTo>
                    <a:pt x="72" y="40"/>
                    <a:pt x="63" y="46"/>
                    <a:pt x="53" y="54"/>
                  </a:cubicBezTo>
                  <a:cubicBezTo>
                    <a:pt x="53" y="174"/>
                    <a:pt x="53" y="174"/>
                    <a:pt x="53" y="174"/>
                  </a:cubicBezTo>
                  <a:cubicBezTo>
                    <a:pt x="0" y="174"/>
                    <a:pt x="0" y="174"/>
                    <a:pt x="0" y="174"/>
                  </a:cubicBezTo>
                  <a:cubicBezTo>
                    <a:pt x="0" y="4"/>
                    <a:pt x="0" y="4"/>
                    <a:pt x="0" y="4"/>
                  </a:cubicBezTo>
                  <a:cubicBezTo>
                    <a:pt x="52" y="4"/>
                    <a:pt x="52" y="4"/>
                    <a:pt x="52" y="4"/>
                  </a:cubicBezTo>
                  <a:cubicBezTo>
                    <a:pt x="52" y="19"/>
                    <a:pt x="52" y="19"/>
                    <a:pt x="52" y="19"/>
                  </a:cubicBezTo>
                  <a:cubicBezTo>
                    <a:pt x="69" y="7"/>
                    <a:pt x="89" y="0"/>
                    <a:pt x="110" y="0"/>
                  </a:cubicBezTo>
                  <a:cubicBezTo>
                    <a:pt x="144" y="0"/>
                    <a:pt x="163" y="21"/>
                    <a:pt x="163" y="53"/>
                  </a:cubicBezTo>
                  <a:lnTo>
                    <a:pt x="163"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1" name="Freeform 7"/>
            <p:cNvSpPr>
              <a:spLocks/>
            </p:cNvSpPr>
            <p:nvPr userDrawn="1"/>
          </p:nvSpPr>
          <p:spPr bwMode="auto">
            <a:xfrm>
              <a:off x="2749" y="1297"/>
              <a:ext cx="591" cy="584"/>
            </a:xfrm>
            <a:custGeom>
              <a:avLst/>
              <a:gdLst>
                <a:gd name="T0" fmla="*/ 140 w 140"/>
                <a:gd name="T1" fmla="*/ 0 h 138"/>
                <a:gd name="T2" fmla="*/ 99 w 140"/>
                <a:gd name="T3" fmla="*/ 113 h 138"/>
                <a:gd name="T4" fmla="*/ 35 w 140"/>
                <a:gd name="T5" fmla="*/ 133 h 138"/>
                <a:gd name="T6" fmla="*/ 5 w 140"/>
                <a:gd name="T7" fmla="*/ 138 h 138"/>
                <a:gd name="T8" fmla="*/ 0 w 140"/>
                <a:gd name="T9" fmla="*/ 101 h 138"/>
                <a:gd name="T10" fmla="*/ 20 w 140"/>
                <a:gd name="T11" fmla="*/ 44 h 138"/>
                <a:gd name="T12" fmla="*/ 140 w 140"/>
                <a:gd name="T13" fmla="*/ 0 h 138"/>
              </a:gdLst>
              <a:ahLst/>
              <a:cxnLst>
                <a:cxn ang="0">
                  <a:pos x="T0" y="T1"/>
                </a:cxn>
                <a:cxn ang="0">
                  <a:pos x="T2" y="T3"/>
                </a:cxn>
                <a:cxn ang="0">
                  <a:pos x="T4" y="T5"/>
                </a:cxn>
                <a:cxn ang="0">
                  <a:pos x="T6" y="T7"/>
                </a:cxn>
                <a:cxn ang="0">
                  <a:pos x="T8" y="T9"/>
                </a:cxn>
                <a:cxn ang="0">
                  <a:pos x="T10" y="T11"/>
                </a:cxn>
                <a:cxn ang="0">
                  <a:pos x="T12" y="T13"/>
                </a:cxn>
              </a:cxnLst>
              <a:rect l="0" t="0" r="r" b="b"/>
              <a:pathLst>
                <a:path w="140" h="138">
                  <a:moveTo>
                    <a:pt x="140" y="0"/>
                  </a:moveTo>
                  <a:cubicBezTo>
                    <a:pt x="113" y="45"/>
                    <a:pt x="125" y="86"/>
                    <a:pt x="99" y="113"/>
                  </a:cubicBezTo>
                  <a:cubicBezTo>
                    <a:pt x="78" y="134"/>
                    <a:pt x="58" y="133"/>
                    <a:pt x="35" y="133"/>
                  </a:cubicBezTo>
                  <a:cubicBezTo>
                    <a:pt x="27" y="133"/>
                    <a:pt x="12" y="134"/>
                    <a:pt x="5" y="138"/>
                  </a:cubicBezTo>
                  <a:cubicBezTo>
                    <a:pt x="2" y="126"/>
                    <a:pt x="0" y="113"/>
                    <a:pt x="0" y="101"/>
                  </a:cubicBezTo>
                  <a:cubicBezTo>
                    <a:pt x="0" y="79"/>
                    <a:pt x="5" y="60"/>
                    <a:pt x="20" y="44"/>
                  </a:cubicBezTo>
                  <a:cubicBezTo>
                    <a:pt x="50" y="15"/>
                    <a:pt x="104" y="5"/>
                    <a:pt x="140" y="0"/>
                  </a:cubicBezTo>
                </a:path>
              </a:pathLst>
            </a:custGeom>
            <a:solidFill>
              <a:srgbClr val="008F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2" name="Freeform 8"/>
            <p:cNvSpPr>
              <a:spLocks/>
            </p:cNvSpPr>
            <p:nvPr userDrawn="1"/>
          </p:nvSpPr>
          <p:spPr bwMode="auto">
            <a:xfrm>
              <a:off x="1448" y="1893"/>
              <a:ext cx="685" cy="737"/>
            </a:xfrm>
            <a:custGeom>
              <a:avLst/>
              <a:gdLst>
                <a:gd name="T0" fmla="*/ 162 w 162"/>
                <a:gd name="T1" fmla="*/ 174 h 174"/>
                <a:gd name="T2" fmla="*/ 110 w 162"/>
                <a:gd name="T3" fmla="*/ 174 h 174"/>
                <a:gd name="T4" fmla="*/ 110 w 162"/>
                <a:gd name="T5" fmla="*/ 64 h 174"/>
                <a:gd name="T6" fmla="*/ 85 w 162"/>
                <a:gd name="T7" fmla="*/ 40 h 174"/>
                <a:gd name="T8" fmla="*/ 52 w 162"/>
                <a:gd name="T9" fmla="*/ 54 h 174"/>
                <a:gd name="T10" fmla="*/ 52 w 162"/>
                <a:gd name="T11" fmla="*/ 174 h 174"/>
                <a:gd name="T12" fmla="*/ 0 w 162"/>
                <a:gd name="T13" fmla="*/ 174 h 174"/>
                <a:gd name="T14" fmla="*/ 0 w 162"/>
                <a:gd name="T15" fmla="*/ 4 h 174"/>
                <a:gd name="T16" fmla="*/ 51 w 162"/>
                <a:gd name="T17" fmla="*/ 4 h 174"/>
                <a:gd name="T18" fmla="*/ 51 w 162"/>
                <a:gd name="T19" fmla="*/ 19 h 174"/>
                <a:gd name="T20" fmla="*/ 109 w 162"/>
                <a:gd name="T21" fmla="*/ 0 h 174"/>
                <a:gd name="T22" fmla="*/ 162 w 162"/>
                <a:gd name="T23" fmla="*/ 53 h 174"/>
                <a:gd name="T24" fmla="*/ 162 w 162"/>
                <a:gd name="T25" fmla="*/ 174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2" h="174">
                  <a:moveTo>
                    <a:pt x="162" y="174"/>
                  </a:moveTo>
                  <a:cubicBezTo>
                    <a:pt x="110" y="174"/>
                    <a:pt x="110" y="174"/>
                    <a:pt x="110" y="174"/>
                  </a:cubicBezTo>
                  <a:cubicBezTo>
                    <a:pt x="110" y="64"/>
                    <a:pt x="110" y="64"/>
                    <a:pt x="110" y="64"/>
                  </a:cubicBezTo>
                  <a:cubicBezTo>
                    <a:pt x="110" y="48"/>
                    <a:pt x="103" y="40"/>
                    <a:pt x="85" y="40"/>
                  </a:cubicBezTo>
                  <a:cubicBezTo>
                    <a:pt x="71" y="40"/>
                    <a:pt x="62" y="46"/>
                    <a:pt x="52" y="54"/>
                  </a:cubicBezTo>
                  <a:cubicBezTo>
                    <a:pt x="52" y="174"/>
                    <a:pt x="52" y="174"/>
                    <a:pt x="52" y="174"/>
                  </a:cubicBezTo>
                  <a:cubicBezTo>
                    <a:pt x="0" y="174"/>
                    <a:pt x="0" y="174"/>
                    <a:pt x="0" y="174"/>
                  </a:cubicBezTo>
                  <a:cubicBezTo>
                    <a:pt x="0" y="4"/>
                    <a:pt x="0" y="4"/>
                    <a:pt x="0" y="4"/>
                  </a:cubicBezTo>
                  <a:cubicBezTo>
                    <a:pt x="51" y="4"/>
                    <a:pt x="51" y="4"/>
                    <a:pt x="51" y="4"/>
                  </a:cubicBezTo>
                  <a:cubicBezTo>
                    <a:pt x="51" y="19"/>
                    <a:pt x="51" y="19"/>
                    <a:pt x="51" y="19"/>
                  </a:cubicBezTo>
                  <a:cubicBezTo>
                    <a:pt x="68" y="7"/>
                    <a:pt x="88" y="0"/>
                    <a:pt x="109" y="0"/>
                  </a:cubicBezTo>
                  <a:cubicBezTo>
                    <a:pt x="143" y="0"/>
                    <a:pt x="162" y="21"/>
                    <a:pt x="162" y="53"/>
                  </a:cubicBezTo>
                  <a:lnTo>
                    <a:pt x="162" y="174"/>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3" name="Freeform 9"/>
            <p:cNvSpPr>
              <a:spLocks/>
            </p:cNvSpPr>
            <p:nvPr userDrawn="1"/>
          </p:nvSpPr>
          <p:spPr bwMode="auto">
            <a:xfrm>
              <a:off x="562" y="1910"/>
              <a:ext cx="840" cy="1100"/>
            </a:xfrm>
            <a:custGeom>
              <a:avLst/>
              <a:gdLst>
                <a:gd name="T0" fmla="*/ 199 w 199"/>
                <a:gd name="T1" fmla="*/ 0 h 260"/>
                <a:gd name="T2" fmla="*/ 114 w 199"/>
                <a:gd name="T3" fmla="*/ 205 h 260"/>
                <a:gd name="T4" fmla="*/ 39 w 199"/>
                <a:gd name="T5" fmla="*/ 260 h 260"/>
                <a:gd name="T6" fmla="*/ 0 w 199"/>
                <a:gd name="T7" fmla="*/ 255 h 260"/>
                <a:gd name="T8" fmla="*/ 8 w 199"/>
                <a:gd name="T9" fmla="*/ 221 h 260"/>
                <a:gd name="T10" fmla="*/ 31 w 199"/>
                <a:gd name="T11" fmla="*/ 224 h 260"/>
                <a:gd name="T12" fmla="*/ 74 w 199"/>
                <a:gd name="T13" fmla="*/ 181 h 260"/>
                <a:gd name="T14" fmla="*/ 79 w 199"/>
                <a:gd name="T15" fmla="*/ 170 h 260"/>
                <a:gd name="T16" fmla="*/ 13 w 199"/>
                <a:gd name="T17" fmla="*/ 0 h 260"/>
                <a:gd name="T18" fmla="*/ 70 w 199"/>
                <a:gd name="T19" fmla="*/ 0 h 260"/>
                <a:gd name="T20" fmla="*/ 101 w 199"/>
                <a:gd name="T21" fmla="*/ 84 h 260"/>
                <a:gd name="T22" fmla="*/ 108 w 199"/>
                <a:gd name="T23" fmla="*/ 112 h 260"/>
                <a:gd name="T24" fmla="*/ 118 w 199"/>
                <a:gd name="T25" fmla="*/ 82 h 260"/>
                <a:gd name="T26" fmla="*/ 149 w 199"/>
                <a:gd name="T27" fmla="*/ 0 h 260"/>
                <a:gd name="T28" fmla="*/ 199 w 199"/>
                <a:gd name="T29"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9" h="260">
                  <a:moveTo>
                    <a:pt x="199" y="0"/>
                  </a:moveTo>
                  <a:cubicBezTo>
                    <a:pt x="114" y="205"/>
                    <a:pt x="114" y="205"/>
                    <a:pt x="114" y="205"/>
                  </a:cubicBezTo>
                  <a:cubicBezTo>
                    <a:pt x="101" y="237"/>
                    <a:pt x="75" y="260"/>
                    <a:pt x="39" y="260"/>
                  </a:cubicBezTo>
                  <a:cubicBezTo>
                    <a:pt x="22" y="260"/>
                    <a:pt x="12" y="258"/>
                    <a:pt x="0" y="255"/>
                  </a:cubicBezTo>
                  <a:cubicBezTo>
                    <a:pt x="8" y="221"/>
                    <a:pt x="8" y="221"/>
                    <a:pt x="8" y="221"/>
                  </a:cubicBezTo>
                  <a:cubicBezTo>
                    <a:pt x="17" y="223"/>
                    <a:pt x="24" y="224"/>
                    <a:pt x="31" y="224"/>
                  </a:cubicBezTo>
                  <a:cubicBezTo>
                    <a:pt x="52" y="224"/>
                    <a:pt x="63" y="206"/>
                    <a:pt x="74" y="181"/>
                  </a:cubicBezTo>
                  <a:cubicBezTo>
                    <a:pt x="79" y="170"/>
                    <a:pt x="79" y="170"/>
                    <a:pt x="79" y="170"/>
                  </a:cubicBezTo>
                  <a:cubicBezTo>
                    <a:pt x="13" y="0"/>
                    <a:pt x="13" y="0"/>
                    <a:pt x="13" y="0"/>
                  </a:cubicBezTo>
                  <a:cubicBezTo>
                    <a:pt x="70" y="0"/>
                    <a:pt x="70" y="0"/>
                    <a:pt x="70" y="0"/>
                  </a:cubicBezTo>
                  <a:cubicBezTo>
                    <a:pt x="101" y="84"/>
                    <a:pt x="101" y="84"/>
                    <a:pt x="101" y="84"/>
                  </a:cubicBezTo>
                  <a:cubicBezTo>
                    <a:pt x="104" y="94"/>
                    <a:pt x="106" y="104"/>
                    <a:pt x="108" y="112"/>
                  </a:cubicBezTo>
                  <a:cubicBezTo>
                    <a:pt x="110" y="104"/>
                    <a:pt x="114" y="92"/>
                    <a:pt x="118" y="82"/>
                  </a:cubicBezTo>
                  <a:cubicBezTo>
                    <a:pt x="149" y="0"/>
                    <a:pt x="149" y="0"/>
                    <a:pt x="149" y="0"/>
                  </a:cubicBezTo>
                  <a:lnTo>
                    <a:pt x="199" y="0"/>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4" name="Freeform 10"/>
            <p:cNvSpPr>
              <a:spLocks/>
            </p:cNvSpPr>
            <p:nvPr userDrawn="1"/>
          </p:nvSpPr>
          <p:spPr bwMode="auto">
            <a:xfrm>
              <a:off x="0" y="1881"/>
              <a:ext cx="612" cy="761"/>
            </a:xfrm>
            <a:custGeom>
              <a:avLst/>
              <a:gdLst>
                <a:gd name="T0" fmla="*/ 145 w 145"/>
                <a:gd name="T1" fmla="*/ 122 h 180"/>
                <a:gd name="T2" fmla="*/ 70 w 145"/>
                <a:gd name="T3" fmla="*/ 180 h 180"/>
                <a:gd name="T4" fmla="*/ 0 w 145"/>
                <a:gd name="T5" fmla="*/ 166 h 180"/>
                <a:gd name="T6" fmla="*/ 15 w 145"/>
                <a:gd name="T7" fmla="*/ 132 h 180"/>
                <a:gd name="T8" fmla="*/ 63 w 145"/>
                <a:gd name="T9" fmla="*/ 143 h 180"/>
                <a:gd name="T10" fmla="*/ 92 w 145"/>
                <a:gd name="T11" fmla="*/ 127 h 180"/>
                <a:gd name="T12" fmla="*/ 80 w 145"/>
                <a:gd name="T13" fmla="*/ 114 h 180"/>
                <a:gd name="T14" fmla="*/ 44 w 145"/>
                <a:gd name="T15" fmla="*/ 105 h 180"/>
                <a:gd name="T16" fmla="*/ 5 w 145"/>
                <a:gd name="T17" fmla="*/ 57 h 180"/>
                <a:gd name="T18" fmla="*/ 75 w 145"/>
                <a:gd name="T19" fmla="*/ 0 h 180"/>
                <a:gd name="T20" fmla="*/ 135 w 145"/>
                <a:gd name="T21" fmla="*/ 8 h 180"/>
                <a:gd name="T22" fmla="*/ 121 w 145"/>
                <a:gd name="T23" fmla="*/ 42 h 180"/>
                <a:gd name="T24" fmla="*/ 82 w 145"/>
                <a:gd name="T25" fmla="*/ 35 h 180"/>
                <a:gd name="T26" fmla="*/ 58 w 145"/>
                <a:gd name="T27" fmla="*/ 49 h 180"/>
                <a:gd name="T28" fmla="*/ 68 w 145"/>
                <a:gd name="T29" fmla="*/ 61 h 180"/>
                <a:gd name="T30" fmla="*/ 101 w 145"/>
                <a:gd name="T31" fmla="*/ 69 h 180"/>
                <a:gd name="T32" fmla="*/ 145 w 145"/>
                <a:gd name="T33" fmla="*/ 122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5" h="180">
                  <a:moveTo>
                    <a:pt x="145" y="122"/>
                  </a:moveTo>
                  <a:cubicBezTo>
                    <a:pt x="145" y="159"/>
                    <a:pt x="111" y="180"/>
                    <a:pt x="70" y="180"/>
                  </a:cubicBezTo>
                  <a:cubicBezTo>
                    <a:pt x="44" y="180"/>
                    <a:pt x="23" y="175"/>
                    <a:pt x="0" y="166"/>
                  </a:cubicBezTo>
                  <a:cubicBezTo>
                    <a:pt x="15" y="132"/>
                    <a:pt x="15" y="132"/>
                    <a:pt x="15" y="132"/>
                  </a:cubicBezTo>
                  <a:cubicBezTo>
                    <a:pt x="28" y="137"/>
                    <a:pt x="47" y="143"/>
                    <a:pt x="63" y="143"/>
                  </a:cubicBezTo>
                  <a:cubicBezTo>
                    <a:pt x="75" y="143"/>
                    <a:pt x="92" y="142"/>
                    <a:pt x="92" y="127"/>
                  </a:cubicBezTo>
                  <a:cubicBezTo>
                    <a:pt x="92" y="120"/>
                    <a:pt x="88" y="116"/>
                    <a:pt x="80" y="114"/>
                  </a:cubicBezTo>
                  <a:cubicBezTo>
                    <a:pt x="70" y="111"/>
                    <a:pt x="54" y="108"/>
                    <a:pt x="44" y="105"/>
                  </a:cubicBezTo>
                  <a:cubicBezTo>
                    <a:pt x="23" y="99"/>
                    <a:pt x="5" y="88"/>
                    <a:pt x="5" y="57"/>
                  </a:cubicBezTo>
                  <a:cubicBezTo>
                    <a:pt x="5" y="21"/>
                    <a:pt x="35" y="0"/>
                    <a:pt x="75" y="0"/>
                  </a:cubicBezTo>
                  <a:cubicBezTo>
                    <a:pt x="102" y="0"/>
                    <a:pt x="120" y="3"/>
                    <a:pt x="135" y="8"/>
                  </a:cubicBezTo>
                  <a:cubicBezTo>
                    <a:pt x="121" y="42"/>
                    <a:pt x="121" y="42"/>
                    <a:pt x="121" y="42"/>
                  </a:cubicBezTo>
                  <a:cubicBezTo>
                    <a:pt x="115" y="39"/>
                    <a:pt x="96" y="35"/>
                    <a:pt x="82" y="35"/>
                  </a:cubicBezTo>
                  <a:cubicBezTo>
                    <a:pt x="68" y="35"/>
                    <a:pt x="58" y="40"/>
                    <a:pt x="58" y="49"/>
                  </a:cubicBezTo>
                  <a:cubicBezTo>
                    <a:pt x="58" y="53"/>
                    <a:pt x="61" y="59"/>
                    <a:pt x="68" y="61"/>
                  </a:cubicBezTo>
                  <a:cubicBezTo>
                    <a:pt x="77" y="64"/>
                    <a:pt x="90" y="67"/>
                    <a:pt x="101" y="69"/>
                  </a:cubicBezTo>
                  <a:cubicBezTo>
                    <a:pt x="123" y="74"/>
                    <a:pt x="145" y="87"/>
                    <a:pt x="145" y="12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5" name="Freeform 11"/>
            <p:cNvSpPr>
              <a:spLocks noEditPoints="1"/>
            </p:cNvSpPr>
            <p:nvPr userDrawn="1"/>
          </p:nvSpPr>
          <p:spPr bwMode="auto">
            <a:xfrm>
              <a:off x="5122" y="1893"/>
              <a:ext cx="638" cy="749"/>
            </a:xfrm>
            <a:custGeom>
              <a:avLst/>
              <a:gdLst>
                <a:gd name="T0" fmla="*/ 151 w 151"/>
                <a:gd name="T1" fmla="*/ 174 h 177"/>
                <a:gd name="T2" fmla="*/ 102 w 151"/>
                <a:gd name="T3" fmla="*/ 174 h 177"/>
                <a:gd name="T4" fmla="*/ 102 w 151"/>
                <a:gd name="T5" fmla="*/ 160 h 177"/>
                <a:gd name="T6" fmla="*/ 53 w 151"/>
                <a:gd name="T7" fmla="*/ 177 h 177"/>
                <a:gd name="T8" fmla="*/ 0 w 151"/>
                <a:gd name="T9" fmla="*/ 130 h 177"/>
                <a:gd name="T10" fmla="*/ 100 w 151"/>
                <a:gd name="T11" fmla="*/ 64 h 177"/>
                <a:gd name="T12" fmla="*/ 100 w 151"/>
                <a:gd name="T13" fmla="*/ 60 h 177"/>
                <a:gd name="T14" fmla="*/ 70 w 151"/>
                <a:gd name="T15" fmla="*/ 36 h 177"/>
                <a:gd name="T16" fmla="*/ 21 w 151"/>
                <a:gd name="T17" fmla="*/ 52 h 177"/>
                <a:gd name="T18" fmla="*/ 8 w 151"/>
                <a:gd name="T19" fmla="*/ 21 h 177"/>
                <a:gd name="T20" fmla="*/ 85 w 151"/>
                <a:gd name="T21" fmla="*/ 0 h 177"/>
                <a:gd name="T22" fmla="*/ 151 w 151"/>
                <a:gd name="T23" fmla="*/ 53 h 177"/>
                <a:gd name="T24" fmla="*/ 151 w 151"/>
                <a:gd name="T25" fmla="*/ 174 h 177"/>
                <a:gd name="T26" fmla="*/ 100 w 151"/>
                <a:gd name="T27" fmla="*/ 128 h 177"/>
                <a:gd name="T28" fmla="*/ 100 w 151"/>
                <a:gd name="T29" fmla="*/ 97 h 177"/>
                <a:gd name="T30" fmla="*/ 53 w 151"/>
                <a:gd name="T31" fmla="*/ 122 h 177"/>
                <a:gd name="T32" fmla="*/ 74 w 151"/>
                <a:gd name="T33" fmla="*/ 141 h 177"/>
                <a:gd name="T34" fmla="*/ 100 w 151"/>
                <a:gd name="T35" fmla="*/ 128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1" h="177">
                  <a:moveTo>
                    <a:pt x="151" y="174"/>
                  </a:moveTo>
                  <a:cubicBezTo>
                    <a:pt x="102" y="174"/>
                    <a:pt x="102" y="174"/>
                    <a:pt x="102" y="174"/>
                  </a:cubicBezTo>
                  <a:cubicBezTo>
                    <a:pt x="102" y="160"/>
                    <a:pt x="102" y="160"/>
                    <a:pt x="102" y="160"/>
                  </a:cubicBezTo>
                  <a:cubicBezTo>
                    <a:pt x="89" y="172"/>
                    <a:pt x="72" y="177"/>
                    <a:pt x="53" y="177"/>
                  </a:cubicBezTo>
                  <a:cubicBezTo>
                    <a:pt x="22" y="177"/>
                    <a:pt x="0" y="162"/>
                    <a:pt x="0" y="130"/>
                  </a:cubicBezTo>
                  <a:cubicBezTo>
                    <a:pt x="0" y="73"/>
                    <a:pt x="56" y="65"/>
                    <a:pt x="100" y="64"/>
                  </a:cubicBezTo>
                  <a:cubicBezTo>
                    <a:pt x="100" y="60"/>
                    <a:pt x="100" y="60"/>
                    <a:pt x="100" y="60"/>
                  </a:cubicBezTo>
                  <a:cubicBezTo>
                    <a:pt x="100" y="46"/>
                    <a:pt x="95" y="36"/>
                    <a:pt x="70" y="36"/>
                  </a:cubicBezTo>
                  <a:cubicBezTo>
                    <a:pt x="53" y="36"/>
                    <a:pt x="33" y="44"/>
                    <a:pt x="21" y="52"/>
                  </a:cubicBezTo>
                  <a:cubicBezTo>
                    <a:pt x="8" y="21"/>
                    <a:pt x="8" y="21"/>
                    <a:pt x="8" y="21"/>
                  </a:cubicBezTo>
                  <a:cubicBezTo>
                    <a:pt x="30" y="8"/>
                    <a:pt x="58" y="0"/>
                    <a:pt x="85" y="0"/>
                  </a:cubicBezTo>
                  <a:cubicBezTo>
                    <a:pt x="125" y="0"/>
                    <a:pt x="151" y="19"/>
                    <a:pt x="151" y="53"/>
                  </a:cubicBezTo>
                  <a:lnTo>
                    <a:pt x="151" y="174"/>
                  </a:lnTo>
                  <a:close/>
                  <a:moveTo>
                    <a:pt x="100" y="128"/>
                  </a:moveTo>
                  <a:cubicBezTo>
                    <a:pt x="100" y="97"/>
                    <a:pt x="100" y="97"/>
                    <a:pt x="100" y="97"/>
                  </a:cubicBezTo>
                  <a:cubicBezTo>
                    <a:pt x="76" y="96"/>
                    <a:pt x="53" y="99"/>
                    <a:pt x="53" y="122"/>
                  </a:cubicBezTo>
                  <a:cubicBezTo>
                    <a:pt x="53" y="137"/>
                    <a:pt x="65" y="141"/>
                    <a:pt x="74" y="141"/>
                  </a:cubicBezTo>
                  <a:cubicBezTo>
                    <a:pt x="85" y="141"/>
                    <a:pt x="94" y="136"/>
                    <a:pt x="100" y="128"/>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6" name="Freeform 12"/>
            <p:cNvSpPr>
              <a:spLocks noEditPoints="1"/>
            </p:cNvSpPr>
            <p:nvPr userDrawn="1"/>
          </p:nvSpPr>
          <p:spPr bwMode="auto">
            <a:xfrm>
              <a:off x="2977" y="1893"/>
              <a:ext cx="714" cy="749"/>
            </a:xfrm>
            <a:custGeom>
              <a:avLst/>
              <a:gdLst>
                <a:gd name="T0" fmla="*/ 169 w 169"/>
                <a:gd name="T1" fmla="*/ 82 h 177"/>
                <a:gd name="T2" fmla="*/ 169 w 169"/>
                <a:gd name="T3" fmla="*/ 100 h 177"/>
                <a:gd name="T4" fmla="*/ 56 w 169"/>
                <a:gd name="T5" fmla="*/ 100 h 177"/>
                <a:gd name="T6" fmla="*/ 105 w 169"/>
                <a:gd name="T7" fmla="*/ 139 h 177"/>
                <a:gd name="T8" fmla="*/ 148 w 169"/>
                <a:gd name="T9" fmla="*/ 126 h 177"/>
                <a:gd name="T10" fmla="*/ 162 w 169"/>
                <a:gd name="T11" fmla="*/ 158 h 177"/>
                <a:gd name="T12" fmla="*/ 86 w 169"/>
                <a:gd name="T13" fmla="*/ 177 h 177"/>
                <a:gd name="T14" fmla="*/ 0 w 169"/>
                <a:gd name="T15" fmla="*/ 89 h 177"/>
                <a:gd name="T16" fmla="*/ 90 w 169"/>
                <a:gd name="T17" fmla="*/ 0 h 177"/>
                <a:gd name="T18" fmla="*/ 169 w 169"/>
                <a:gd name="T19" fmla="*/ 82 h 177"/>
                <a:gd name="T20" fmla="*/ 115 w 169"/>
                <a:gd name="T21" fmla="*/ 66 h 177"/>
                <a:gd name="T22" fmla="*/ 88 w 169"/>
                <a:gd name="T23" fmla="*/ 36 h 177"/>
                <a:gd name="T24" fmla="*/ 57 w 169"/>
                <a:gd name="T25" fmla="*/ 66 h 177"/>
                <a:gd name="T26" fmla="*/ 115 w 169"/>
                <a:gd name="T27" fmla="*/ 66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9" h="177">
                  <a:moveTo>
                    <a:pt x="169" y="82"/>
                  </a:moveTo>
                  <a:cubicBezTo>
                    <a:pt x="169" y="88"/>
                    <a:pt x="169" y="94"/>
                    <a:pt x="169" y="100"/>
                  </a:cubicBezTo>
                  <a:cubicBezTo>
                    <a:pt x="56" y="100"/>
                    <a:pt x="56" y="100"/>
                    <a:pt x="56" y="100"/>
                  </a:cubicBezTo>
                  <a:cubicBezTo>
                    <a:pt x="57" y="125"/>
                    <a:pt x="69" y="139"/>
                    <a:pt x="105" y="139"/>
                  </a:cubicBezTo>
                  <a:cubicBezTo>
                    <a:pt x="121" y="139"/>
                    <a:pt x="140" y="132"/>
                    <a:pt x="148" y="126"/>
                  </a:cubicBezTo>
                  <a:cubicBezTo>
                    <a:pt x="162" y="158"/>
                    <a:pt x="162" y="158"/>
                    <a:pt x="162" y="158"/>
                  </a:cubicBezTo>
                  <a:cubicBezTo>
                    <a:pt x="139" y="170"/>
                    <a:pt x="114" y="177"/>
                    <a:pt x="86" y="177"/>
                  </a:cubicBezTo>
                  <a:cubicBezTo>
                    <a:pt x="33" y="177"/>
                    <a:pt x="0" y="143"/>
                    <a:pt x="0" y="89"/>
                  </a:cubicBezTo>
                  <a:cubicBezTo>
                    <a:pt x="0" y="34"/>
                    <a:pt x="44" y="0"/>
                    <a:pt x="90" y="0"/>
                  </a:cubicBezTo>
                  <a:cubicBezTo>
                    <a:pt x="148" y="0"/>
                    <a:pt x="169" y="34"/>
                    <a:pt x="169" y="82"/>
                  </a:cubicBezTo>
                  <a:moveTo>
                    <a:pt x="115" y="66"/>
                  </a:moveTo>
                  <a:cubicBezTo>
                    <a:pt x="116" y="47"/>
                    <a:pt x="106" y="36"/>
                    <a:pt x="88" y="36"/>
                  </a:cubicBezTo>
                  <a:cubicBezTo>
                    <a:pt x="70" y="36"/>
                    <a:pt x="60" y="49"/>
                    <a:pt x="57" y="66"/>
                  </a:cubicBezTo>
                  <a:lnTo>
                    <a:pt x="115" y="66"/>
                  </a:lnTo>
                  <a:close/>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sp>
          <p:nvSpPr>
            <p:cNvPr id="17" name="Freeform 13"/>
            <p:cNvSpPr>
              <a:spLocks noEditPoints="1"/>
            </p:cNvSpPr>
            <p:nvPr userDrawn="1"/>
          </p:nvSpPr>
          <p:spPr bwMode="auto">
            <a:xfrm>
              <a:off x="2209" y="1889"/>
              <a:ext cx="772" cy="1134"/>
            </a:xfrm>
            <a:custGeom>
              <a:avLst/>
              <a:gdLst>
                <a:gd name="T0" fmla="*/ 183 w 183"/>
                <a:gd name="T1" fmla="*/ 195 h 268"/>
                <a:gd name="T2" fmla="*/ 84 w 183"/>
                <a:gd name="T3" fmla="*/ 268 h 268"/>
                <a:gd name="T4" fmla="*/ 0 w 183"/>
                <a:gd name="T5" fmla="*/ 215 h 268"/>
                <a:gd name="T6" fmla="*/ 28 w 183"/>
                <a:gd name="T7" fmla="*/ 176 h 268"/>
                <a:gd name="T8" fmla="*/ 12 w 183"/>
                <a:gd name="T9" fmla="*/ 165 h 268"/>
                <a:gd name="T10" fmla="*/ 4 w 183"/>
                <a:gd name="T11" fmla="*/ 139 h 268"/>
                <a:gd name="T12" fmla="*/ 36 w 183"/>
                <a:gd name="T13" fmla="*/ 97 h 268"/>
                <a:gd name="T14" fmla="*/ 13 w 183"/>
                <a:gd name="T15" fmla="*/ 56 h 268"/>
                <a:gd name="T16" fmla="*/ 92 w 183"/>
                <a:gd name="T17" fmla="*/ 0 h 268"/>
                <a:gd name="T18" fmla="*/ 167 w 183"/>
                <a:gd name="T19" fmla="*/ 54 h 268"/>
                <a:gd name="T20" fmla="*/ 86 w 183"/>
                <a:gd name="T21" fmla="*/ 112 h 268"/>
                <a:gd name="T22" fmla="*/ 65 w 183"/>
                <a:gd name="T23" fmla="*/ 110 h 268"/>
                <a:gd name="T24" fmla="*/ 53 w 183"/>
                <a:gd name="T25" fmla="*/ 124 h 268"/>
                <a:gd name="T26" fmla="*/ 78 w 183"/>
                <a:gd name="T27" fmla="*/ 139 h 268"/>
                <a:gd name="T28" fmla="*/ 120 w 183"/>
                <a:gd name="T29" fmla="*/ 139 h 268"/>
                <a:gd name="T30" fmla="*/ 183 w 183"/>
                <a:gd name="T31" fmla="*/ 195 h 268"/>
                <a:gd name="T32" fmla="*/ 116 w 183"/>
                <a:gd name="T33" fmla="*/ 56 h 268"/>
                <a:gd name="T34" fmla="*/ 90 w 183"/>
                <a:gd name="T35" fmla="*/ 31 h 268"/>
                <a:gd name="T36" fmla="*/ 65 w 183"/>
                <a:gd name="T37" fmla="*/ 56 h 268"/>
                <a:gd name="T38" fmla="*/ 89 w 183"/>
                <a:gd name="T39" fmla="*/ 82 h 268"/>
                <a:gd name="T40" fmla="*/ 116 w 183"/>
                <a:gd name="T41" fmla="*/ 56 h 268"/>
                <a:gd name="T42" fmla="*/ 130 w 183"/>
                <a:gd name="T43" fmla="*/ 202 h 268"/>
                <a:gd name="T44" fmla="*/ 107 w 183"/>
                <a:gd name="T45" fmla="*/ 184 h 268"/>
                <a:gd name="T46" fmla="*/ 61 w 183"/>
                <a:gd name="T47" fmla="*/ 184 h 268"/>
                <a:gd name="T48" fmla="*/ 43 w 183"/>
                <a:gd name="T49" fmla="*/ 208 h 268"/>
                <a:gd name="T50" fmla="*/ 87 w 183"/>
                <a:gd name="T51" fmla="*/ 233 h 268"/>
                <a:gd name="T52" fmla="*/ 130 w 183"/>
                <a:gd name="T53" fmla="*/ 202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3" h="268">
                  <a:moveTo>
                    <a:pt x="183" y="195"/>
                  </a:moveTo>
                  <a:cubicBezTo>
                    <a:pt x="183" y="245"/>
                    <a:pt x="133" y="268"/>
                    <a:pt x="84" y="268"/>
                  </a:cubicBezTo>
                  <a:cubicBezTo>
                    <a:pt x="42" y="268"/>
                    <a:pt x="0" y="256"/>
                    <a:pt x="0" y="215"/>
                  </a:cubicBezTo>
                  <a:cubicBezTo>
                    <a:pt x="0" y="196"/>
                    <a:pt x="17" y="183"/>
                    <a:pt x="28" y="176"/>
                  </a:cubicBezTo>
                  <a:cubicBezTo>
                    <a:pt x="22" y="173"/>
                    <a:pt x="17" y="170"/>
                    <a:pt x="12" y="165"/>
                  </a:cubicBezTo>
                  <a:cubicBezTo>
                    <a:pt x="7" y="160"/>
                    <a:pt x="4" y="152"/>
                    <a:pt x="4" y="139"/>
                  </a:cubicBezTo>
                  <a:cubicBezTo>
                    <a:pt x="4" y="122"/>
                    <a:pt x="18" y="107"/>
                    <a:pt x="36" y="97"/>
                  </a:cubicBezTo>
                  <a:cubicBezTo>
                    <a:pt x="26" y="92"/>
                    <a:pt x="13" y="83"/>
                    <a:pt x="13" y="56"/>
                  </a:cubicBezTo>
                  <a:cubicBezTo>
                    <a:pt x="13" y="19"/>
                    <a:pt x="48" y="0"/>
                    <a:pt x="92" y="0"/>
                  </a:cubicBezTo>
                  <a:cubicBezTo>
                    <a:pt x="131" y="0"/>
                    <a:pt x="167" y="9"/>
                    <a:pt x="167" y="54"/>
                  </a:cubicBezTo>
                  <a:cubicBezTo>
                    <a:pt x="167" y="97"/>
                    <a:pt x="127" y="112"/>
                    <a:pt x="86" y="112"/>
                  </a:cubicBezTo>
                  <a:cubicBezTo>
                    <a:pt x="79" y="112"/>
                    <a:pt x="72" y="111"/>
                    <a:pt x="65" y="110"/>
                  </a:cubicBezTo>
                  <a:cubicBezTo>
                    <a:pt x="61" y="112"/>
                    <a:pt x="53" y="118"/>
                    <a:pt x="53" y="124"/>
                  </a:cubicBezTo>
                  <a:cubicBezTo>
                    <a:pt x="53" y="137"/>
                    <a:pt x="70" y="139"/>
                    <a:pt x="78" y="139"/>
                  </a:cubicBezTo>
                  <a:cubicBezTo>
                    <a:pt x="120" y="139"/>
                    <a:pt x="120" y="139"/>
                    <a:pt x="120" y="139"/>
                  </a:cubicBezTo>
                  <a:cubicBezTo>
                    <a:pt x="159" y="139"/>
                    <a:pt x="183" y="158"/>
                    <a:pt x="183" y="195"/>
                  </a:cubicBezTo>
                  <a:moveTo>
                    <a:pt x="116" y="56"/>
                  </a:moveTo>
                  <a:cubicBezTo>
                    <a:pt x="116" y="42"/>
                    <a:pt x="108" y="31"/>
                    <a:pt x="90" y="31"/>
                  </a:cubicBezTo>
                  <a:cubicBezTo>
                    <a:pt x="74" y="31"/>
                    <a:pt x="65" y="44"/>
                    <a:pt x="65" y="56"/>
                  </a:cubicBezTo>
                  <a:cubicBezTo>
                    <a:pt x="65" y="71"/>
                    <a:pt x="73" y="82"/>
                    <a:pt x="89" y="82"/>
                  </a:cubicBezTo>
                  <a:cubicBezTo>
                    <a:pt x="107" y="82"/>
                    <a:pt x="116" y="71"/>
                    <a:pt x="116" y="56"/>
                  </a:cubicBezTo>
                  <a:moveTo>
                    <a:pt x="130" y="202"/>
                  </a:moveTo>
                  <a:cubicBezTo>
                    <a:pt x="130" y="189"/>
                    <a:pt x="119" y="184"/>
                    <a:pt x="107" y="184"/>
                  </a:cubicBezTo>
                  <a:cubicBezTo>
                    <a:pt x="61" y="184"/>
                    <a:pt x="61" y="184"/>
                    <a:pt x="61" y="184"/>
                  </a:cubicBezTo>
                  <a:cubicBezTo>
                    <a:pt x="54" y="188"/>
                    <a:pt x="43" y="196"/>
                    <a:pt x="43" y="208"/>
                  </a:cubicBezTo>
                  <a:cubicBezTo>
                    <a:pt x="43" y="223"/>
                    <a:pt x="63" y="233"/>
                    <a:pt x="87" y="233"/>
                  </a:cubicBezTo>
                  <a:cubicBezTo>
                    <a:pt x="112" y="233"/>
                    <a:pt x="130" y="222"/>
                    <a:pt x="130" y="202"/>
                  </a:cubicBezTo>
                </a:path>
              </a:pathLst>
            </a:custGeom>
            <a:solidFill>
              <a:srgbClr val="123F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GB" sz="1800">
                <a:solidFill>
                  <a:srgbClr val="626469"/>
                </a:solidFill>
                <a:latin typeface="Arial"/>
              </a:endParaRPr>
            </a:p>
          </p:txBody>
        </p:sp>
      </p:grpSp>
      <p:cxnSp>
        <p:nvCxnSpPr>
          <p:cNvPr id="18" name="Straight Connector 17"/>
          <p:cNvCxnSpPr/>
          <p:nvPr userDrawn="1"/>
        </p:nvCxnSpPr>
        <p:spPr>
          <a:xfrm>
            <a:off x="2851949" y="6334919"/>
            <a:ext cx="0" cy="365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20"/>
          <p:cNvSpPr/>
          <p:nvPr userDrawn="1"/>
        </p:nvSpPr>
        <p:spPr>
          <a:xfrm>
            <a:off x="968794" y="6394370"/>
            <a:ext cx="4572000" cy="246221"/>
          </a:xfrm>
          <a:prstGeom prst="rect">
            <a:avLst/>
          </a:prstGeom>
        </p:spPr>
        <p:txBody>
          <a:bodyPr>
            <a:spAutoFit/>
          </a:bodyPr>
          <a:lstStyle/>
          <a:p>
            <a:pPr fontAlgn="auto">
              <a:spcBef>
                <a:spcPts val="0"/>
              </a:spcBef>
              <a:spcAft>
                <a:spcPts val="0"/>
              </a:spcAft>
              <a:defRPr/>
            </a:pPr>
            <a:r>
              <a:rPr lang="en-GB" dirty="0" smtClean="0">
                <a:solidFill>
                  <a:srgbClr val="626469"/>
                </a:solidFill>
                <a:latin typeface="Arial"/>
              </a:rPr>
              <a:t> </a:t>
            </a:r>
            <a:r>
              <a:rPr lang="en-GB" b="1" dirty="0" smtClean="0">
                <a:solidFill>
                  <a:srgbClr val="626469"/>
                </a:solidFill>
                <a:latin typeface="Arial"/>
              </a:rPr>
              <a:t>2016 FULL YEAR RESULTS      </a:t>
            </a:r>
            <a:r>
              <a:rPr lang="en-GB" dirty="0" smtClean="0">
                <a:solidFill>
                  <a:srgbClr val="626469"/>
                </a:solidFill>
                <a:latin typeface="Arial"/>
              </a:rPr>
              <a:t>FEBRUARY 8, 2017</a:t>
            </a:r>
          </a:p>
        </p:txBody>
      </p:sp>
    </p:spTree>
    <p:extLst>
      <p:ext uri="{BB962C8B-B14F-4D97-AF65-F5344CB8AC3E}">
        <p14:creationId xmlns:p14="http://schemas.microsoft.com/office/powerpoint/2010/main" val="3807188134"/>
      </p:ext>
    </p:extLst>
  </p:cSld>
  <p:clrMap bg1="dk1" tx1="lt1" bg2="dk2" tx2="lt2" accent1="accent1" accent2="accent2" accent3="accent3" accent4="accent4" accent5="accent5" accent6="accent6" hlink="hlink" folHlink="folHlink"/>
  <p:sldLayoutIdLst>
    <p:sldLayoutId id="2147484807" r:id="rId1"/>
    <p:sldLayoutId id="2147484808" r:id="rId2"/>
    <p:sldLayoutId id="2147484809" r:id="rId3"/>
    <p:sldLayoutId id="2147484810" r:id="rId4"/>
    <p:sldLayoutId id="2147484811" r:id="rId5"/>
    <p:sldLayoutId id="2147484812" r:id="rId6"/>
    <p:sldLayoutId id="2147484813" r:id="rId7"/>
    <p:sldLayoutId id="2147484814" r:id="rId8"/>
    <p:sldLayoutId id="2147484815" r:id="rId9"/>
    <p:sldLayoutId id="2147484816" r:id="rId10"/>
    <p:sldLayoutId id="2147484817" r:id="rId11"/>
    <p:sldLayoutId id="2147484818" r:id="rId12"/>
    <p:sldLayoutId id="2147484819" r:id="rId13"/>
    <p:sldLayoutId id="2147484820" r:id="rId14"/>
    <p:sldLayoutId id="2147484821" r:id="rId15"/>
    <p:sldLayoutId id="2147484822" r:id="rId16"/>
    <p:sldLayoutId id="2147484823" r:id="rId17"/>
    <p:sldLayoutId id="2147484824" r:id="rId18"/>
    <p:sldLayoutId id="2147484825" r:id="rId19"/>
    <p:sldLayoutId id="2147484826" r:id="rId20"/>
    <p:sldLayoutId id="2147484827" r:id="rId21"/>
    <p:sldLayoutId id="2147484828" r:id="rId22"/>
    <p:sldLayoutId id="2147484829"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ts val="2000"/>
        </a:lnSpc>
        <a:spcBef>
          <a:spcPct val="0"/>
        </a:spcBef>
        <a:buNone/>
        <a:defRPr sz="2200" b="1" kern="1200">
          <a:solidFill>
            <a:schemeClr val="bg2"/>
          </a:solidFill>
          <a:latin typeface="+mj-lt"/>
          <a:ea typeface="+mj-ea"/>
          <a:cs typeface="+mj-cs"/>
        </a:defRPr>
      </a:lvl1pPr>
    </p:titleStyle>
    <p:bodyStyle>
      <a:lvl1pPr marL="0" indent="0" algn="l" defTabSz="914400" rtl="0" eaLnBrk="1" latinLnBrk="0" hangingPunct="1">
        <a:lnSpc>
          <a:spcPts val="2200"/>
        </a:lnSpc>
        <a:spcBef>
          <a:spcPts val="1200"/>
        </a:spcBef>
        <a:buFont typeface="Arial" panose="020B0604020202020204" pitchFamily="34" charset="0"/>
        <a:buNone/>
        <a:defRPr sz="2200" b="1" kern="1200" spc="-110" baseline="0">
          <a:solidFill>
            <a:schemeClr val="tx2"/>
          </a:solidFill>
          <a:latin typeface="+mn-lt"/>
          <a:ea typeface="+mn-ea"/>
          <a:cs typeface="+mn-cs"/>
        </a:defRPr>
      </a:lvl1pPr>
      <a:lvl2pPr marL="265113" indent="-228600" algn="l" defTabSz="914400" rtl="0" eaLnBrk="1" latinLnBrk="0" hangingPunct="1">
        <a:lnSpc>
          <a:spcPts val="2000"/>
        </a:lnSpc>
        <a:spcBef>
          <a:spcPts val="1200"/>
        </a:spcBef>
        <a:buClr>
          <a:schemeClr val="tx2"/>
        </a:buClr>
        <a:buFont typeface="Wingdings 2" panose="05020102010507070707" pitchFamily="18" charset="2"/>
        <a:buChar char=""/>
        <a:defRPr sz="2000" kern="1200" spc="-110" baseline="0">
          <a:solidFill>
            <a:schemeClr val="tx1"/>
          </a:solidFill>
          <a:latin typeface="+mn-lt"/>
          <a:ea typeface="+mn-ea"/>
          <a:cs typeface="+mn-cs"/>
        </a:defRPr>
      </a:lvl2pPr>
      <a:lvl3pPr marL="542925" indent="-228600" algn="l" defTabSz="914400" rtl="0" eaLnBrk="1" latinLnBrk="0" hangingPunct="1">
        <a:lnSpc>
          <a:spcPts val="1800"/>
        </a:lnSpc>
        <a:spcBef>
          <a:spcPts val="500"/>
        </a:spcBef>
        <a:buFont typeface="Arial" panose="020B0604020202020204" pitchFamily="34" charset="0"/>
        <a:buChar char="–"/>
        <a:defRPr sz="1800" kern="1200" spc="-110" baseline="0">
          <a:solidFill>
            <a:schemeClr val="tx1"/>
          </a:solidFill>
          <a:latin typeface="+mn-lt"/>
          <a:ea typeface="+mn-ea"/>
          <a:cs typeface="+mn-cs"/>
        </a:defRPr>
      </a:lvl3pPr>
      <a:lvl4pPr marL="808038" indent="-265113" algn="l" defTabSz="914400" rtl="0" eaLnBrk="1" latinLnBrk="0" hangingPunct="1">
        <a:lnSpc>
          <a:spcPts val="1600"/>
        </a:lnSpc>
        <a:spcBef>
          <a:spcPts val="500"/>
        </a:spcBef>
        <a:buFont typeface="Arial" panose="020B0604020202020204" pitchFamily="34" charset="0"/>
        <a:buChar char="–"/>
        <a:defRPr sz="1600" kern="1200" spc="-110" baseline="0">
          <a:solidFill>
            <a:schemeClr val="tx1"/>
          </a:solidFill>
          <a:latin typeface="+mn-lt"/>
          <a:ea typeface="+mn-ea"/>
          <a:cs typeface="+mn-cs"/>
        </a:defRPr>
      </a:lvl4pPr>
      <a:lvl5pPr marL="1073150" indent="-265113" algn="l" defTabSz="914400" rtl="0" eaLnBrk="1" latinLnBrk="0" hangingPunct="1">
        <a:lnSpc>
          <a:spcPts val="1600"/>
        </a:lnSpc>
        <a:spcBef>
          <a:spcPts val="500"/>
        </a:spcBef>
        <a:buFont typeface="Arial" panose="020B0604020202020204" pitchFamily="34" charset="0"/>
        <a:buChar char="–"/>
        <a:defRPr sz="1600" kern="1200" spc="-1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226">
          <p15:clr>
            <a:srgbClr val="F26B43"/>
          </p15:clr>
        </p15:guide>
        <p15:guide id="2" orient="horz" pos="3884">
          <p15:clr>
            <a:srgbClr val="F26B43"/>
          </p15:clr>
        </p15:guide>
        <p15:guide id="3" pos="5534">
          <p15:clr>
            <a:srgbClr val="F26B43"/>
          </p15:clr>
        </p15:guide>
        <p15:guide id="4" orient="horz" pos="618">
          <p15:clr>
            <a:srgbClr val="F26B43"/>
          </p15:clr>
        </p15:guide>
        <p15:guide id="5" orient="horz" pos="25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png"/><Relationship Id="rId7" Type="http://schemas.openxmlformats.org/officeDocument/2006/relationships/image" Target="../media/image31.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jpeg"/></Relationships>
</file>

<file path=ppt/slides/_rels/slide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tertitel 1"/>
          <p:cNvSpPr>
            <a:spLocks noGrp="1"/>
          </p:cNvSpPr>
          <p:nvPr>
            <p:ph type="subTitle" sz="quarter" idx="1"/>
          </p:nvPr>
        </p:nvSpPr>
        <p:spPr/>
        <p:txBody>
          <a:bodyPr>
            <a:normAutofit fontScale="70000" lnSpcReduction="20000"/>
          </a:bodyPr>
          <a:lstStyle/>
          <a:p>
            <a:r>
              <a:rPr lang="en-US" dirty="0" smtClean="0"/>
              <a:t>Opening Remarks</a:t>
            </a:r>
          </a:p>
          <a:p>
            <a:r>
              <a:rPr lang="en-US" dirty="0" smtClean="0"/>
              <a:t>Paul Hoekstra, PhD</a:t>
            </a:r>
          </a:p>
          <a:p>
            <a:r>
              <a:rPr lang="en-US" dirty="0" smtClean="0"/>
              <a:t>Syngenta Canada Inc.</a:t>
            </a:r>
            <a:endParaRPr lang="de-CH" dirty="0"/>
          </a:p>
        </p:txBody>
      </p:sp>
      <p:sp>
        <p:nvSpPr>
          <p:cNvPr id="3" name="Titel 2"/>
          <p:cNvSpPr>
            <a:spLocks noGrp="1"/>
          </p:cNvSpPr>
          <p:nvPr>
            <p:ph type="ctrTitle" sz="quarter"/>
          </p:nvPr>
        </p:nvSpPr>
        <p:spPr/>
        <p:txBody>
          <a:bodyPr>
            <a:normAutofit fontScale="90000"/>
          </a:bodyPr>
          <a:lstStyle/>
          <a:p>
            <a:r>
              <a:rPr lang="en-US" dirty="0" smtClean="0"/>
              <a:t>Summit on Canadian Soil Health 2019 </a:t>
            </a:r>
            <a:br>
              <a:rPr lang="en-US" dirty="0" smtClean="0"/>
            </a:br>
            <a:r>
              <a:rPr lang="en-US" dirty="0" smtClean="0"/>
              <a:t/>
            </a:r>
            <a:br>
              <a:rPr lang="en-US" dirty="0" smtClean="0"/>
            </a:br>
            <a:r>
              <a:rPr lang="en-US" dirty="0" smtClean="0"/>
              <a:t>Setting the Course for the Future</a:t>
            </a:r>
            <a:endParaRPr lang="en-US" b="0" dirty="0"/>
          </a:p>
        </p:txBody>
      </p:sp>
      <p:sp>
        <p:nvSpPr>
          <p:cNvPr id="4" name="Fußzeilenplatzhalter 3"/>
          <p:cNvSpPr>
            <a:spLocks noGrp="1"/>
          </p:cNvSpPr>
          <p:nvPr>
            <p:ph type="ftr" sz="quarter" idx="10"/>
          </p:nvPr>
        </p:nvSpPr>
        <p:spPr/>
        <p:txBody>
          <a:bodyPr>
            <a:normAutofit/>
          </a:bodyPr>
          <a:lstStyle/>
          <a:p>
            <a:pPr defTabSz="957263" eaLnBrk="1" hangingPunct="1">
              <a:spcAft>
                <a:spcPct val="25000"/>
              </a:spcAft>
              <a:buClr>
                <a:schemeClr val="tx2"/>
              </a:buClr>
              <a:defRPr/>
            </a:pPr>
            <a:r>
              <a:rPr lang="en-US" dirty="0" smtClean="0">
                <a:solidFill>
                  <a:schemeClr val="accent6"/>
                </a:solidFill>
                <a:latin typeface="+mn-lt"/>
              </a:rPr>
              <a:t>Classification: PUBLIC </a:t>
            </a:r>
            <a:endParaRPr lang="en-US" dirty="0">
              <a:solidFill>
                <a:schemeClr val="accent6"/>
              </a:solidFill>
              <a:latin typeface="+mn-lt"/>
            </a:endParaRPr>
          </a:p>
        </p:txBody>
      </p:sp>
    </p:spTree>
    <p:extLst>
      <p:ext uri="{BB962C8B-B14F-4D97-AF65-F5344CB8AC3E}">
        <p14:creationId xmlns:p14="http://schemas.microsoft.com/office/powerpoint/2010/main" val="927798171"/>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Adding value sustainably</a:t>
            </a:r>
            <a:endParaRPr lang="en-US" dirty="0"/>
          </a:p>
        </p:txBody>
      </p:sp>
      <p:sp>
        <p:nvSpPr>
          <p:cNvPr id="7" name="Content Placeholder 6"/>
          <p:cNvSpPr>
            <a:spLocks noGrp="1"/>
          </p:cNvSpPr>
          <p:nvPr>
            <p:ph idx="1"/>
          </p:nvPr>
        </p:nvSpPr>
        <p:spPr>
          <a:xfrm>
            <a:off x="373063" y="1211263"/>
            <a:ext cx="3982913" cy="4730750"/>
          </a:xfrm>
        </p:spPr>
        <p:txBody>
          <a:bodyPr>
            <a:normAutofit/>
          </a:bodyPr>
          <a:lstStyle/>
          <a:p>
            <a:pPr marL="0" indent="0">
              <a:lnSpc>
                <a:spcPts val="2600"/>
              </a:lnSpc>
              <a:spcAft>
                <a:spcPts val="1800"/>
              </a:spcAft>
              <a:buNone/>
            </a:pPr>
            <a:r>
              <a:rPr lang="en-US" dirty="0"/>
              <a:t>As a business serving the agricultural industry, </a:t>
            </a:r>
            <a:r>
              <a:rPr lang="en-US" dirty="0" smtClean="0"/>
              <a:t>we help </a:t>
            </a:r>
            <a:r>
              <a:rPr lang="en-US" dirty="0"/>
              <a:t>farmers </a:t>
            </a:r>
            <a:r>
              <a:rPr lang="en-US" dirty="0" smtClean="0"/>
              <a:t>safely feed </a:t>
            </a:r>
            <a:r>
              <a:rPr lang="en-US" dirty="0"/>
              <a:t>a fast-growing world population</a:t>
            </a:r>
            <a:r>
              <a:rPr lang="en-US" dirty="0" smtClean="0"/>
              <a:t>. </a:t>
            </a:r>
          </a:p>
          <a:p>
            <a:pPr marL="0" indent="0">
              <a:lnSpc>
                <a:spcPts val="2600"/>
              </a:lnSpc>
              <a:spcAft>
                <a:spcPts val="1800"/>
              </a:spcAft>
              <a:buNone/>
            </a:pPr>
            <a:r>
              <a:rPr lang="en-US" dirty="0" smtClean="0"/>
              <a:t>But </a:t>
            </a:r>
            <a:r>
              <a:rPr lang="en-US" dirty="0"/>
              <a:t>there’s more: we aim to lead in sustainability</a:t>
            </a:r>
            <a:r>
              <a:rPr lang="en-US" dirty="0" smtClean="0"/>
              <a:t>.</a:t>
            </a:r>
          </a:p>
          <a:p>
            <a:pPr marL="0" indent="0">
              <a:lnSpc>
                <a:spcPts val="2600"/>
              </a:lnSpc>
              <a:spcAft>
                <a:spcPts val="1800"/>
              </a:spcAft>
              <a:buNone/>
            </a:pPr>
            <a:r>
              <a:rPr lang="en-US" b="1" dirty="0" smtClean="0"/>
              <a:t>The </a:t>
            </a:r>
            <a:r>
              <a:rPr lang="en-US" b="1" dirty="0"/>
              <a:t>Good Growth Plan </a:t>
            </a:r>
            <a:r>
              <a:rPr lang="en-US" dirty="0"/>
              <a:t>is not only driving the </a:t>
            </a:r>
            <a:r>
              <a:rPr lang="en-US" dirty="0" smtClean="0"/>
              <a:t>way we </a:t>
            </a:r>
            <a:r>
              <a:rPr lang="en-US" dirty="0"/>
              <a:t>add value to a sustainable agriculture system</a:t>
            </a:r>
            <a:r>
              <a:rPr lang="en-US" dirty="0" smtClean="0"/>
              <a:t>; it’s </a:t>
            </a:r>
            <a:r>
              <a:rPr lang="en-US" dirty="0"/>
              <a:t>measuring the results, so we can quantify </a:t>
            </a:r>
            <a:r>
              <a:rPr lang="en-US" dirty="0" smtClean="0"/>
              <a:t>the difference </a:t>
            </a:r>
            <a:r>
              <a:rPr lang="en-US" dirty="0"/>
              <a:t>we make.</a:t>
            </a:r>
            <a:endParaRPr lang="en-US" sz="1100"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1832" y="1437296"/>
            <a:ext cx="2912384" cy="2563894"/>
          </a:xfrm>
          <a:prstGeom prst="rect">
            <a:avLst/>
          </a:prstGeom>
        </p:spPr>
      </p:pic>
      <p:sp>
        <p:nvSpPr>
          <p:cNvPr id="6" name="TextBox 5"/>
          <p:cNvSpPr txBox="1"/>
          <p:nvPr/>
        </p:nvSpPr>
        <p:spPr>
          <a:xfrm>
            <a:off x="4572000" y="4662280"/>
            <a:ext cx="3952049" cy="798293"/>
          </a:xfrm>
          <a:prstGeom prst="rect">
            <a:avLst/>
          </a:prstGeom>
          <a:noFill/>
        </p:spPr>
        <p:txBody>
          <a:bodyPr wrap="square" rtlCol="0">
            <a:normAutofit/>
          </a:bodyPr>
          <a:lstStyle/>
          <a:p>
            <a:pPr algn="ctr">
              <a:spcBef>
                <a:spcPts val="0"/>
              </a:spcBef>
              <a:spcAft>
                <a:spcPts val="600"/>
              </a:spcAft>
            </a:pPr>
            <a:r>
              <a:rPr lang="en-US" sz="2000" dirty="0"/>
              <a:t>Learn more at </a:t>
            </a:r>
            <a:r>
              <a:rPr lang="en-US" sz="2000" b="1" dirty="0" smtClean="0"/>
              <a:t>www.goodgrowthplan.com</a:t>
            </a:r>
            <a:endParaRPr lang="en-US" sz="2000" b="1" dirty="0"/>
          </a:p>
        </p:txBody>
      </p:sp>
    </p:spTree>
    <p:extLst>
      <p:ext uri="{BB962C8B-B14F-4D97-AF65-F5344CB8AC3E}">
        <p14:creationId xmlns:p14="http://schemas.microsoft.com/office/powerpoint/2010/main" val="2241385775"/>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 y="0"/>
            <a:ext cx="9144001" cy="6858000"/>
          </a:xfrm>
          <a:prstGeom prst="rect">
            <a:avLst/>
          </a:prstGeom>
        </p:spPr>
      </p:pic>
    </p:spTree>
    <p:extLst>
      <p:ext uri="{BB962C8B-B14F-4D97-AF65-F5344CB8AC3E}">
        <p14:creationId xmlns:p14="http://schemas.microsoft.com/office/powerpoint/2010/main" val="3462173254"/>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227491812"/>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rotWithShape="1">
          <a:blip r:embed="rId2"/>
          <a:srcRect r="8039"/>
          <a:stretch/>
        </p:blipFill>
        <p:spPr>
          <a:xfrm>
            <a:off x="-28778" y="116632"/>
            <a:ext cx="9194244" cy="5904656"/>
          </a:xfrm>
          <a:prstGeom prst="rect">
            <a:avLst/>
          </a:prstGeom>
        </p:spPr>
      </p:pic>
    </p:spTree>
    <p:extLst>
      <p:ext uri="{BB962C8B-B14F-4D97-AF65-F5344CB8AC3E}">
        <p14:creationId xmlns:p14="http://schemas.microsoft.com/office/powerpoint/2010/main" val="118751280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Proud supporter of Soil Conservation Council of Canada</a:t>
            </a:r>
            <a:br>
              <a:rPr lang="en-US" dirty="0" smtClean="0"/>
            </a:br>
            <a:r>
              <a:rPr lang="en-US" dirty="0" smtClean="0"/>
              <a:t>(e.g. Operation Pollinator; a multi-year biodiversity initiative)</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944969199"/>
              </p:ext>
            </p:extLst>
          </p:nvPr>
        </p:nvGraphicFramePr>
        <p:xfrm>
          <a:off x="373063" y="4055472"/>
          <a:ext cx="8459788" cy="741680"/>
        </p:xfrm>
        <a:graphic>
          <a:graphicData uri="http://schemas.openxmlformats.org/drawingml/2006/table">
            <a:tbl>
              <a:tblPr firstRow="1" bandRow="1">
                <a:tableStyleId>{69CF1AB2-1976-4502-BF36-3FF5EA218861}</a:tableStyleId>
              </a:tblPr>
              <a:tblGrid>
                <a:gridCol w="2114947"/>
                <a:gridCol w="2114947"/>
                <a:gridCol w="2114947"/>
                <a:gridCol w="2114947"/>
              </a:tblGrid>
              <a:tr h="370840">
                <a:tc>
                  <a:txBody>
                    <a:bodyPr/>
                    <a:lstStyle/>
                    <a:p>
                      <a:pPr algn="ctr"/>
                      <a:r>
                        <a:rPr lang="en-US" dirty="0" smtClean="0"/>
                        <a:t>Ontario  `</a:t>
                      </a:r>
                      <a:endParaRPr lang="en-US" dirty="0"/>
                    </a:p>
                  </a:txBody>
                  <a:tcPr marL="93998" marR="93998">
                    <a:noFill/>
                  </a:tcPr>
                </a:tc>
                <a:tc>
                  <a:txBody>
                    <a:bodyPr/>
                    <a:lstStyle/>
                    <a:p>
                      <a:pPr algn="ctr"/>
                      <a:r>
                        <a:rPr lang="en-US" dirty="0" smtClean="0"/>
                        <a:t>Manitoba</a:t>
                      </a:r>
                      <a:endParaRPr lang="en-US" dirty="0"/>
                    </a:p>
                  </a:txBody>
                  <a:tcPr marL="93998" marR="93998">
                    <a:noFill/>
                  </a:tcPr>
                </a:tc>
                <a:tc>
                  <a:txBody>
                    <a:bodyPr/>
                    <a:lstStyle/>
                    <a:p>
                      <a:pPr algn="ctr"/>
                      <a:r>
                        <a:rPr lang="en-US" dirty="0" smtClean="0"/>
                        <a:t>Saskatchewan</a:t>
                      </a:r>
                      <a:endParaRPr lang="en-US" dirty="0"/>
                    </a:p>
                  </a:txBody>
                  <a:tcPr marL="93998" marR="93998">
                    <a:noFill/>
                  </a:tcPr>
                </a:tc>
                <a:tc>
                  <a:txBody>
                    <a:bodyPr/>
                    <a:lstStyle/>
                    <a:p>
                      <a:pPr algn="ctr"/>
                      <a:r>
                        <a:rPr lang="en-US" dirty="0" smtClean="0"/>
                        <a:t>Alberta</a:t>
                      </a:r>
                      <a:endParaRPr lang="en-US" dirty="0"/>
                    </a:p>
                  </a:txBody>
                  <a:tcPr marL="93998" marR="93998">
                    <a:noFill/>
                  </a:tcPr>
                </a:tc>
              </a:tr>
              <a:tr h="370840">
                <a:tc>
                  <a:txBody>
                    <a:bodyPr/>
                    <a:lstStyle/>
                    <a:p>
                      <a:pPr algn="ctr"/>
                      <a:r>
                        <a:rPr lang="en-US" dirty="0" smtClean="0"/>
                        <a:t>33</a:t>
                      </a:r>
                      <a:endParaRPr lang="en-US" dirty="0"/>
                    </a:p>
                  </a:txBody>
                  <a:tcPr marL="93998" marR="93998">
                    <a:noFill/>
                  </a:tcPr>
                </a:tc>
                <a:tc>
                  <a:txBody>
                    <a:bodyPr/>
                    <a:lstStyle/>
                    <a:p>
                      <a:pPr algn="ctr"/>
                      <a:r>
                        <a:rPr lang="en-US" dirty="0" smtClean="0"/>
                        <a:t>34</a:t>
                      </a:r>
                      <a:endParaRPr lang="en-US" dirty="0"/>
                    </a:p>
                  </a:txBody>
                  <a:tcPr marL="93998" marR="93998">
                    <a:noFill/>
                  </a:tcPr>
                </a:tc>
                <a:tc>
                  <a:txBody>
                    <a:bodyPr/>
                    <a:lstStyle/>
                    <a:p>
                      <a:pPr algn="ctr"/>
                      <a:r>
                        <a:rPr lang="en-US" dirty="0" smtClean="0"/>
                        <a:t>28</a:t>
                      </a:r>
                      <a:endParaRPr lang="en-US" dirty="0"/>
                    </a:p>
                  </a:txBody>
                  <a:tcPr marL="93998" marR="93998">
                    <a:noFill/>
                  </a:tcPr>
                </a:tc>
                <a:tc>
                  <a:txBody>
                    <a:bodyPr/>
                    <a:lstStyle/>
                    <a:p>
                      <a:pPr algn="ctr"/>
                      <a:r>
                        <a:rPr lang="en-US" dirty="0" smtClean="0"/>
                        <a:t>38</a:t>
                      </a:r>
                      <a:endParaRPr lang="en-US" dirty="0"/>
                    </a:p>
                  </a:txBody>
                  <a:tcPr marL="93998" marR="93998">
                    <a:noFill/>
                  </a:tcPr>
                </a:tc>
              </a:tr>
            </a:tbl>
          </a:graphicData>
        </a:graphic>
      </p:graphicFrame>
      <p:pic>
        <p:nvPicPr>
          <p:cNvPr id="9" name="Content Placeholder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861618" y="5059375"/>
            <a:ext cx="1478134" cy="797074"/>
          </a:xfrm>
          <a:prstGeom prst="rect">
            <a:avLst/>
          </a:prstGeom>
          <a:noFill/>
          <a:ln w="9525">
            <a:noFill/>
            <a:miter lim="800000"/>
            <a:headEnd/>
            <a:tailEnd/>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05740" y="4952673"/>
            <a:ext cx="1540247" cy="82911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0607" y="4974368"/>
            <a:ext cx="571553" cy="88208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54699" y="5149880"/>
            <a:ext cx="1694456" cy="706656"/>
          </a:xfrm>
          <a:prstGeom prst="rect">
            <a:avLst/>
          </a:prstGeom>
        </p:spPr>
      </p:pic>
      <p:sp>
        <p:nvSpPr>
          <p:cNvPr id="14" name="TextBox 13"/>
          <p:cNvSpPr txBox="1"/>
          <p:nvPr/>
        </p:nvSpPr>
        <p:spPr>
          <a:xfrm>
            <a:off x="2555776" y="3570491"/>
            <a:ext cx="4449964" cy="533400"/>
          </a:xfrm>
          <a:prstGeom prst="rect">
            <a:avLst/>
          </a:prstGeom>
          <a:noFill/>
        </p:spPr>
        <p:txBody>
          <a:bodyPr wrap="square" rtlCol="0">
            <a:noAutofit/>
          </a:bodyPr>
          <a:lstStyle/>
          <a:p>
            <a:pPr>
              <a:spcBef>
                <a:spcPts val="0"/>
              </a:spcBef>
              <a:spcAft>
                <a:spcPts val="600"/>
              </a:spcAft>
            </a:pPr>
            <a:r>
              <a:rPr lang="en-US" sz="2000" b="1" dirty="0" smtClean="0">
                <a:solidFill>
                  <a:schemeClr val="accent2"/>
                </a:solidFill>
              </a:rPr>
              <a:t>133 sites across four provinces </a:t>
            </a:r>
          </a:p>
        </p:txBody>
      </p:sp>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7885" y="1268760"/>
            <a:ext cx="2801378" cy="2087654"/>
          </a:xfrm>
          <a:prstGeom prst="rect">
            <a:avLst/>
          </a:prstGeom>
          <a:ln>
            <a:solidFill>
              <a:schemeClr val="accent2"/>
            </a:solidFill>
          </a:ln>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82900" y="1269339"/>
            <a:ext cx="3353596" cy="2083200"/>
          </a:xfrm>
          <a:prstGeom prst="rect">
            <a:avLst/>
          </a:prstGeom>
          <a:ln>
            <a:solidFill>
              <a:schemeClr val="accent2"/>
            </a:solidFill>
          </a:ln>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59832" y="1269339"/>
            <a:ext cx="2492526" cy="2077086"/>
          </a:xfrm>
          <a:prstGeom prst="rect">
            <a:avLst/>
          </a:prstGeom>
          <a:ln>
            <a:solidFill>
              <a:schemeClr val="accent2"/>
            </a:solidFill>
          </a:ln>
        </p:spPr>
      </p:pic>
    </p:spTree>
    <p:extLst>
      <p:ext uri="{BB962C8B-B14F-4D97-AF65-F5344CB8AC3E}">
        <p14:creationId xmlns:p14="http://schemas.microsoft.com/office/powerpoint/2010/main" val="3236138701"/>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4649509" y="2173886"/>
            <a:ext cx="4149812" cy="1348873"/>
            <a:chOff x="4649509" y="3061106"/>
            <a:chExt cx="4149812" cy="1263986"/>
          </a:xfrm>
        </p:grpSpPr>
        <p:sp>
          <p:nvSpPr>
            <p:cNvPr id="33" name="Rectangle 32"/>
            <p:cNvSpPr/>
            <p:nvPr/>
          </p:nvSpPr>
          <p:spPr bwMode="auto">
            <a:xfrm>
              <a:off x="4649509" y="3063550"/>
              <a:ext cx="4137934" cy="1261542"/>
            </a:xfrm>
            <a:prstGeom prst="rect">
              <a:avLst/>
            </a:prstGeom>
            <a:solidFill>
              <a:schemeClr val="tx2"/>
            </a:solidFill>
            <a:ln w="76200" cap="flat" cmpd="sng" algn="ctr">
              <a:solidFill>
                <a:schemeClr val="tx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de-CH" sz="1600"/>
            </a:p>
          </p:txBody>
        </p:sp>
        <p:sp>
          <p:nvSpPr>
            <p:cNvPr id="34" name="Content Placeholder 2"/>
            <p:cNvSpPr txBox="1">
              <a:spLocks/>
            </p:cNvSpPr>
            <p:nvPr/>
          </p:nvSpPr>
          <p:spPr bwMode="auto">
            <a:xfrm>
              <a:off x="4762938" y="3152083"/>
              <a:ext cx="1639155" cy="4680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5750" indent="-285750" algn="l" defTabSz="957263" rtl="0" eaLnBrk="1" fontAlgn="base" hangingPunct="1">
                <a:lnSpc>
                  <a:spcPct val="110000"/>
                </a:lnSpc>
                <a:spcBef>
                  <a:spcPct val="0"/>
                </a:spcBef>
                <a:spcAft>
                  <a:spcPts val="300"/>
                </a:spcAft>
                <a:buClr>
                  <a:schemeClr val="tx2"/>
                </a:buClr>
                <a:buFont typeface="Arial" charset="0"/>
                <a:buChar char="●"/>
                <a:defRPr sz="1800">
                  <a:solidFill>
                    <a:schemeClr val="tx1"/>
                  </a:solidFill>
                  <a:latin typeface="+mn-lt"/>
                  <a:ea typeface="+mn-ea"/>
                  <a:cs typeface="+mn-cs"/>
                </a:defRPr>
              </a:lvl1pPr>
              <a:lvl2pPr marL="676275" indent="-276225" algn="l" defTabSz="957263" rtl="0" eaLnBrk="1" fontAlgn="base" hangingPunct="1">
                <a:lnSpc>
                  <a:spcPct val="110000"/>
                </a:lnSpc>
                <a:spcBef>
                  <a:spcPct val="0"/>
                </a:spcBef>
                <a:spcAft>
                  <a:spcPts val="300"/>
                </a:spcAft>
                <a:buClr>
                  <a:schemeClr val="tx2"/>
                </a:buClr>
                <a:buFont typeface="Arial" charset="0"/>
                <a:buChar char="-"/>
                <a:defRPr sz="1800">
                  <a:solidFill>
                    <a:schemeClr val="tx1"/>
                  </a:solidFill>
                  <a:latin typeface="+mn-lt"/>
                </a:defRPr>
              </a:lvl2pPr>
              <a:lvl3pPr marL="1144588" indent="-287338" algn="l" defTabSz="957263" rtl="0" eaLnBrk="1" fontAlgn="base" hangingPunct="1">
                <a:lnSpc>
                  <a:spcPct val="110000"/>
                </a:lnSpc>
                <a:spcBef>
                  <a:spcPct val="0"/>
                </a:spcBef>
                <a:spcAft>
                  <a:spcPts val="300"/>
                </a:spcAft>
                <a:buClr>
                  <a:schemeClr val="tx2"/>
                </a:buClr>
                <a:buChar char="•"/>
                <a:defRPr sz="1800">
                  <a:solidFill>
                    <a:schemeClr val="tx1"/>
                  </a:solidFill>
                  <a:latin typeface="+mn-lt"/>
                </a:defRPr>
              </a:lvl3pPr>
              <a:lvl4pPr marL="1619250" indent="-295275" algn="l" defTabSz="957263" rtl="0" eaLnBrk="1" fontAlgn="base" hangingPunct="1">
                <a:lnSpc>
                  <a:spcPct val="110000"/>
                </a:lnSpc>
                <a:spcBef>
                  <a:spcPct val="0"/>
                </a:spcBef>
                <a:spcAft>
                  <a:spcPts val="300"/>
                </a:spcAft>
                <a:buClr>
                  <a:schemeClr val="tx2"/>
                </a:buClr>
                <a:buFont typeface="Arial" charset="0"/>
                <a:buChar char="-"/>
                <a:defRPr sz="1800">
                  <a:solidFill>
                    <a:schemeClr val="tx1"/>
                  </a:solidFill>
                  <a:latin typeface="+mn-lt"/>
                </a:defRPr>
              </a:lvl4pPr>
              <a:lvl5pPr marL="2093913" indent="-295275" algn="l" defTabSz="957263" rtl="0" eaLnBrk="1" fontAlgn="base" hangingPunct="1">
                <a:lnSpc>
                  <a:spcPct val="110000"/>
                </a:lnSpc>
                <a:spcBef>
                  <a:spcPct val="0"/>
                </a:spcBef>
                <a:spcAft>
                  <a:spcPts val="300"/>
                </a:spcAft>
                <a:buClr>
                  <a:schemeClr val="tx2"/>
                </a:buClr>
                <a:buChar char="•"/>
                <a:defRPr sz="18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a:lstStyle>
            <a:p>
              <a:pPr marL="0" indent="0">
                <a:lnSpc>
                  <a:spcPct val="100000"/>
                </a:lnSpc>
                <a:spcAft>
                  <a:spcPts val="0"/>
                </a:spcAft>
                <a:buNone/>
              </a:pPr>
              <a:r>
                <a:rPr lang="en-US" sz="1600" dirty="0">
                  <a:solidFill>
                    <a:schemeClr val="bg1"/>
                  </a:solidFill>
                </a:rPr>
                <a:t>870 million people go to bed hungry</a:t>
              </a:r>
              <a:endParaRPr lang="de-CH" sz="1600" dirty="0">
                <a:solidFill>
                  <a:schemeClr val="bg1"/>
                </a:solidFill>
              </a:endParaRPr>
            </a:p>
          </p:txBody>
        </p:sp>
        <p:pic>
          <p:nvPicPr>
            <p:cNvPr id="240650" name="Picture 10" descr="Image result for asking for food poor"/>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t="4215"/>
            <a:stretch/>
          </p:blipFill>
          <p:spPr bwMode="auto">
            <a:xfrm>
              <a:off x="6883172" y="3061106"/>
              <a:ext cx="1916149" cy="1260299"/>
            </a:xfrm>
            <a:prstGeom prst="rect">
              <a:avLst/>
            </a:prstGeom>
            <a:noFill/>
            <a:ln>
              <a:noFill/>
            </a:ln>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a:t>We </a:t>
            </a:r>
            <a:r>
              <a:rPr lang="en-US" dirty="0" smtClean="0"/>
              <a:t>are committed to finding </a:t>
            </a:r>
            <a:r>
              <a:rPr lang="en-US" dirty="0"/>
              <a:t>better ways to </a:t>
            </a:r>
            <a:r>
              <a:rPr lang="en-US" dirty="0" smtClean="0"/>
              <a:t>safely feed </a:t>
            </a:r>
            <a:br>
              <a:rPr lang="en-US" dirty="0" smtClean="0"/>
            </a:br>
            <a:r>
              <a:rPr lang="en-US" dirty="0" smtClean="0"/>
              <a:t>the world sustainably</a:t>
            </a:r>
            <a:endParaRPr lang="de-CH" dirty="0"/>
          </a:p>
        </p:txBody>
      </p:sp>
      <p:grpSp>
        <p:nvGrpSpPr>
          <p:cNvPr id="36" name="Group 35"/>
          <p:cNvGrpSpPr/>
          <p:nvPr/>
        </p:nvGrpSpPr>
        <p:grpSpPr>
          <a:xfrm>
            <a:off x="377219" y="2173887"/>
            <a:ext cx="4137934" cy="1436477"/>
            <a:chOff x="377219" y="1463593"/>
            <a:chExt cx="4137934" cy="1346077"/>
          </a:xfrm>
        </p:grpSpPr>
        <p:sp>
          <p:nvSpPr>
            <p:cNvPr id="23" name="Rectangle 22"/>
            <p:cNvSpPr/>
            <p:nvPr/>
          </p:nvSpPr>
          <p:spPr bwMode="auto">
            <a:xfrm>
              <a:off x="377219" y="1463593"/>
              <a:ext cx="4137934" cy="1261541"/>
            </a:xfrm>
            <a:prstGeom prst="rect">
              <a:avLst/>
            </a:prstGeom>
            <a:solidFill>
              <a:schemeClr val="accent3"/>
            </a:solidFill>
            <a:ln w="76200" cap="flat" cmpd="sng" algn="ctr">
              <a:solidFill>
                <a:schemeClr val="accent3"/>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de-CH" sz="1600"/>
            </a:p>
          </p:txBody>
        </p:sp>
        <p:sp>
          <p:nvSpPr>
            <p:cNvPr id="21" name="Content Placeholder 2"/>
            <p:cNvSpPr txBox="1">
              <a:spLocks/>
            </p:cNvSpPr>
            <p:nvPr/>
          </p:nvSpPr>
          <p:spPr bwMode="auto">
            <a:xfrm>
              <a:off x="553673" y="1552498"/>
              <a:ext cx="1828696" cy="125717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5750" indent="-285750" algn="l" defTabSz="957263" rtl="0" eaLnBrk="1" fontAlgn="base" hangingPunct="1">
                <a:lnSpc>
                  <a:spcPct val="110000"/>
                </a:lnSpc>
                <a:spcBef>
                  <a:spcPct val="0"/>
                </a:spcBef>
                <a:spcAft>
                  <a:spcPts val="300"/>
                </a:spcAft>
                <a:buClr>
                  <a:schemeClr val="tx2"/>
                </a:buClr>
                <a:buFont typeface="Arial" charset="0"/>
                <a:buChar char="●"/>
                <a:defRPr sz="1800">
                  <a:solidFill>
                    <a:schemeClr val="tx1"/>
                  </a:solidFill>
                  <a:latin typeface="+mn-lt"/>
                  <a:ea typeface="+mn-ea"/>
                  <a:cs typeface="+mn-cs"/>
                </a:defRPr>
              </a:lvl1pPr>
              <a:lvl2pPr marL="676275" indent="-276225" algn="l" defTabSz="957263" rtl="0" eaLnBrk="1" fontAlgn="base" hangingPunct="1">
                <a:lnSpc>
                  <a:spcPct val="110000"/>
                </a:lnSpc>
                <a:spcBef>
                  <a:spcPct val="0"/>
                </a:spcBef>
                <a:spcAft>
                  <a:spcPts val="300"/>
                </a:spcAft>
                <a:buClr>
                  <a:schemeClr val="tx2"/>
                </a:buClr>
                <a:buFont typeface="Arial" charset="0"/>
                <a:buChar char="-"/>
                <a:defRPr sz="1800">
                  <a:solidFill>
                    <a:schemeClr val="tx1"/>
                  </a:solidFill>
                  <a:latin typeface="+mn-lt"/>
                </a:defRPr>
              </a:lvl2pPr>
              <a:lvl3pPr marL="1144588" indent="-287338" algn="l" defTabSz="957263" rtl="0" eaLnBrk="1" fontAlgn="base" hangingPunct="1">
                <a:lnSpc>
                  <a:spcPct val="110000"/>
                </a:lnSpc>
                <a:spcBef>
                  <a:spcPct val="0"/>
                </a:spcBef>
                <a:spcAft>
                  <a:spcPts val="300"/>
                </a:spcAft>
                <a:buClr>
                  <a:schemeClr val="tx2"/>
                </a:buClr>
                <a:buChar char="•"/>
                <a:defRPr sz="1800">
                  <a:solidFill>
                    <a:schemeClr val="tx1"/>
                  </a:solidFill>
                  <a:latin typeface="+mn-lt"/>
                </a:defRPr>
              </a:lvl3pPr>
              <a:lvl4pPr marL="1619250" indent="-295275" algn="l" defTabSz="957263" rtl="0" eaLnBrk="1" fontAlgn="base" hangingPunct="1">
                <a:lnSpc>
                  <a:spcPct val="110000"/>
                </a:lnSpc>
                <a:spcBef>
                  <a:spcPct val="0"/>
                </a:spcBef>
                <a:spcAft>
                  <a:spcPts val="300"/>
                </a:spcAft>
                <a:buClr>
                  <a:schemeClr val="tx2"/>
                </a:buClr>
                <a:buFont typeface="Arial" charset="0"/>
                <a:buChar char="-"/>
                <a:defRPr sz="1800">
                  <a:solidFill>
                    <a:schemeClr val="tx1"/>
                  </a:solidFill>
                  <a:latin typeface="+mn-lt"/>
                </a:defRPr>
              </a:lvl4pPr>
              <a:lvl5pPr marL="2093913" indent="-295275" algn="l" defTabSz="957263" rtl="0" eaLnBrk="1" fontAlgn="base" hangingPunct="1">
                <a:lnSpc>
                  <a:spcPct val="110000"/>
                </a:lnSpc>
                <a:spcBef>
                  <a:spcPct val="0"/>
                </a:spcBef>
                <a:spcAft>
                  <a:spcPts val="300"/>
                </a:spcAft>
                <a:buClr>
                  <a:schemeClr val="tx2"/>
                </a:buClr>
                <a:buChar char="•"/>
                <a:defRPr sz="18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a:lstStyle>
            <a:p>
              <a:pPr marL="0" indent="0" algn="r">
                <a:lnSpc>
                  <a:spcPct val="100000"/>
                </a:lnSpc>
                <a:spcAft>
                  <a:spcPts val="0"/>
                </a:spcAft>
                <a:buNone/>
              </a:pPr>
              <a:r>
                <a:rPr lang="en-GB" sz="1600" dirty="0">
                  <a:solidFill>
                    <a:schemeClr val="bg1"/>
                  </a:solidFill>
                </a:rPr>
                <a:t>Every day the world’s population</a:t>
              </a:r>
            </a:p>
            <a:p>
              <a:pPr marL="0" indent="0" algn="r">
                <a:lnSpc>
                  <a:spcPct val="100000"/>
                </a:lnSpc>
                <a:spcAft>
                  <a:spcPts val="0"/>
                </a:spcAft>
                <a:buNone/>
              </a:pPr>
              <a:r>
                <a:rPr lang="en-GB" sz="1600" dirty="0">
                  <a:solidFill>
                    <a:schemeClr val="bg1"/>
                  </a:solidFill>
                </a:rPr>
                <a:t>increases by 200,000</a:t>
              </a:r>
              <a:endParaRPr lang="de-CH" sz="1600" dirty="0">
                <a:solidFill>
                  <a:schemeClr val="bg1"/>
                </a:solidFill>
              </a:endParaRPr>
            </a:p>
          </p:txBody>
        </p:sp>
        <p:pic>
          <p:nvPicPr>
            <p:cNvPr id="240646" name="Picture 6" descr="Image result for population growth"/>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2605588" y="1463593"/>
              <a:ext cx="1892313" cy="1261541"/>
            </a:xfrm>
            <a:prstGeom prst="rect">
              <a:avLst/>
            </a:prstGeom>
            <a:noFill/>
            <a:ln w="38100">
              <a:noFill/>
            </a:ln>
            <a:extLst>
              <a:ext uri="{909E8E84-426E-40DD-AFC4-6F175D3DCCD1}">
                <a14:hiddenFill xmlns:a14="http://schemas.microsoft.com/office/drawing/2010/main">
                  <a:solidFill>
                    <a:srgbClr val="FFFFFF"/>
                  </a:solidFill>
                </a14:hiddenFill>
              </a:ext>
            </a:extLst>
          </p:spPr>
        </p:pic>
      </p:grpSp>
      <p:grpSp>
        <p:nvGrpSpPr>
          <p:cNvPr id="30" name="Group 29"/>
          <p:cNvGrpSpPr/>
          <p:nvPr/>
        </p:nvGrpSpPr>
        <p:grpSpPr>
          <a:xfrm>
            <a:off x="4649509" y="3781503"/>
            <a:ext cx="4149812" cy="1370161"/>
            <a:chOff x="4649509" y="1458003"/>
            <a:chExt cx="4149812" cy="1261542"/>
          </a:xfrm>
        </p:grpSpPr>
        <p:sp>
          <p:nvSpPr>
            <p:cNvPr id="29" name="Rectangle 28"/>
            <p:cNvSpPr/>
            <p:nvPr/>
          </p:nvSpPr>
          <p:spPr bwMode="auto">
            <a:xfrm>
              <a:off x="4649509" y="1458003"/>
              <a:ext cx="4149812" cy="1261542"/>
            </a:xfrm>
            <a:prstGeom prst="rect">
              <a:avLst/>
            </a:prstGeom>
            <a:solidFill>
              <a:schemeClr val="accent1"/>
            </a:solidFill>
            <a:ln w="76200" cap="flat" cmpd="sng" algn="ctr">
              <a:solidFill>
                <a:schemeClr val="accent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de-CH" sz="1600" dirty="0"/>
            </a:p>
          </p:txBody>
        </p:sp>
        <p:sp>
          <p:nvSpPr>
            <p:cNvPr id="6" name="Content Placeholder 2"/>
            <p:cNvSpPr txBox="1">
              <a:spLocks/>
            </p:cNvSpPr>
            <p:nvPr/>
          </p:nvSpPr>
          <p:spPr bwMode="auto">
            <a:xfrm>
              <a:off x="4757764" y="1552498"/>
              <a:ext cx="1991053" cy="81380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5750" indent="-285750" algn="l" defTabSz="957263" rtl="0" eaLnBrk="1" fontAlgn="base" hangingPunct="1">
                <a:lnSpc>
                  <a:spcPct val="110000"/>
                </a:lnSpc>
                <a:spcBef>
                  <a:spcPct val="0"/>
                </a:spcBef>
                <a:spcAft>
                  <a:spcPts val="300"/>
                </a:spcAft>
                <a:buClr>
                  <a:schemeClr val="tx2"/>
                </a:buClr>
                <a:buFont typeface="Arial" charset="0"/>
                <a:buChar char="●"/>
                <a:defRPr sz="1800">
                  <a:solidFill>
                    <a:schemeClr val="tx1"/>
                  </a:solidFill>
                  <a:latin typeface="+mn-lt"/>
                  <a:ea typeface="+mn-ea"/>
                  <a:cs typeface="+mn-cs"/>
                </a:defRPr>
              </a:lvl1pPr>
              <a:lvl2pPr marL="676275" indent="-276225" algn="l" defTabSz="957263" rtl="0" eaLnBrk="1" fontAlgn="base" hangingPunct="1">
                <a:lnSpc>
                  <a:spcPct val="110000"/>
                </a:lnSpc>
                <a:spcBef>
                  <a:spcPct val="0"/>
                </a:spcBef>
                <a:spcAft>
                  <a:spcPts val="300"/>
                </a:spcAft>
                <a:buClr>
                  <a:schemeClr val="tx2"/>
                </a:buClr>
                <a:buFont typeface="Arial" charset="0"/>
                <a:buChar char="-"/>
                <a:defRPr sz="1800">
                  <a:solidFill>
                    <a:schemeClr val="tx1"/>
                  </a:solidFill>
                  <a:latin typeface="+mn-lt"/>
                </a:defRPr>
              </a:lvl2pPr>
              <a:lvl3pPr marL="1144588" indent="-287338" algn="l" defTabSz="957263" rtl="0" eaLnBrk="1" fontAlgn="base" hangingPunct="1">
                <a:lnSpc>
                  <a:spcPct val="110000"/>
                </a:lnSpc>
                <a:spcBef>
                  <a:spcPct val="0"/>
                </a:spcBef>
                <a:spcAft>
                  <a:spcPts val="300"/>
                </a:spcAft>
                <a:buClr>
                  <a:schemeClr val="tx2"/>
                </a:buClr>
                <a:buChar char="•"/>
                <a:defRPr sz="1800">
                  <a:solidFill>
                    <a:schemeClr val="tx1"/>
                  </a:solidFill>
                  <a:latin typeface="+mn-lt"/>
                </a:defRPr>
              </a:lvl3pPr>
              <a:lvl4pPr marL="1619250" indent="-295275" algn="l" defTabSz="957263" rtl="0" eaLnBrk="1" fontAlgn="base" hangingPunct="1">
                <a:lnSpc>
                  <a:spcPct val="110000"/>
                </a:lnSpc>
                <a:spcBef>
                  <a:spcPct val="0"/>
                </a:spcBef>
                <a:spcAft>
                  <a:spcPts val="300"/>
                </a:spcAft>
                <a:buClr>
                  <a:schemeClr val="tx2"/>
                </a:buClr>
                <a:buFont typeface="Arial" charset="0"/>
                <a:buChar char="-"/>
                <a:defRPr sz="1800">
                  <a:solidFill>
                    <a:schemeClr val="tx1"/>
                  </a:solidFill>
                  <a:latin typeface="+mn-lt"/>
                </a:defRPr>
              </a:lvl4pPr>
              <a:lvl5pPr marL="2093913" indent="-295275" algn="l" defTabSz="957263" rtl="0" eaLnBrk="1" fontAlgn="base" hangingPunct="1">
                <a:lnSpc>
                  <a:spcPct val="110000"/>
                </a:lnSpc>
                <a:spcBef>
                  <a:spcPct val="0"/>
                </a:spcBef>
                <a:spcAft>
                  <a:spcPts val="300"/>
                </a:spcAft>
                <a:buClr>
                  <a:schemeClr val="tx2"/>
                </a:buClr>
                <a:buChar char="•"/>
                <a:defRPr sz="18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a:lstStyle>
            <a:p>
              <a:pPr marL="0" indent="0">
                <a:lnSpc>
                  <a:spcPct val="100000"/>
                </a:lnSpc>
                <a:spcAft>
                  <a:spcPts val="0"/>
                </a:spcAft>
                <a:buNone/>
              </a:pPr>
              <a:r>
                <a:rPr lang="de-CH" sz="1600" dirty="0">
                  <a:solidFill>
                    <a:schemeClr val="bg1"/>
                  </a:solidFill>
                </a:rPr>
                <a:t>By </a:t>
              </a:r>
              <a:r>
                <a:rPr lang="de-CH" sz="1600" dirty="0" smtClean="0">
                  <a:solidFill>
                    <a:schemeClr val="bg1"/>
                  </a:solidFill>
                </a:rPr>
                <a:t>2050, 5bn </a:t>
              </a:r>
              <a:r>
                <a:rPr lang="de-CH" sz="1600" dirty="0">
                  <a:solidFill>
                    <a:schemeClr val="bg1"/>
                  </a:solidFill>
                </a:rPr>
                <a:t>people will live with water scarcity – agriculture uses 70% of fresh water</a:t>
              </a:r>
            </a:p>
          </p:txBody>
        </p:sp>
        <p:pic>
          <p:nvPicPr>
            <p:cNvPr id="240648" name="Picture 8" descr="Image result for africa wate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r="14558"/>
            <a:stretch/>
          </p:blipFill>
          <p:spPr bwMode="auto">
            <a:xfrm>
              <a:off x="6883173" y="1458003"/>
              <a:ext cx="1904269" cy="1261542"/>
            </a:xfrm>
            <a:prstGeom prst="rect">
              <a:avLst/>
            </a:prstGeom>
            <a:noFill/>
            <a:ln w="38100">
              <a:noFill/>
            </a:ln>
            <a:extLst>
              <a:ext uri="{909E8E84-426E-40DD-AFC4-6F175D3DCCD1}">
                <a14:hiddenFill xmlns:a14="http://schemas.microsoft.com/office/drawing/2010/main">
                  <a:solidFill>
                    <a:srgbClr val="FFFFFF"/>
                  </a:solidFill>
                </a14:hiddenFill>
              </a:ext>
            </a:extLst>
          </p:spPr>
        </p:pic>
      </p:grpSp>
      <p:grpSp>
        <p:nvGrpSpPr>
          <p:cNvPr id="37" name="Group 36"/>
          <p:cNvGrpSpPr/>
          <p:nvPr/>
        </p:nvGrpSpPr>
        <p:grpSpPr>
          <a:xfrm>
            <a:off x="342741" y="3777841"/>
            <a:ext cx="4172412" cy="1374138"/>
            <a:chOff x="342741" y="3067548"/>
            <a:chExt cx="4172412" cy="1265204"/>
          </a:xfrm>
        </p:grpSpPr>
        <p:sp>
          <p:nvSpPr>
            <p:cNvPr id="28" name="Rectangle 27"/>
            <p:cNvSpPr/>
            <p:nvPr/>
          </p:nvSpPr>
          <p:spPr bwMode="auto">
            <a:xfrm>
              <a:off x="377219" y="3067548"/>
              <a:ext cx="4137934" cy="1261541"/>
            </a:xfrm>
            <a:prstGeom prst="rect">
              <a:avLst/>
            </a:prstGeom>
            <a:solidFill>
              <a:schemeClr val="accent2"/>
            </a:solidFill>
            <a:ln w="76200" cap="flat" cmpd="sng" algn="ctr">
              <a:solidFill>
                <a:schemeClr val="accent2"/>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Aft>
                  <a:spcPts val="600"/>
                </a:spcAft>
              </a:pPr>
              <a:endParaRPr lang="de-CH" sz="1600"/>
            </a:p>
          </p:txBody>
        </p:sp>
        <p:pic>
          <p:nvPicPr>
            <p:cNvPr id="240642" name="Picture 2" descr="Image result for degraded land"/>
            <p:cNvPicPr>
              <a:picLocks noChangeAspect="1" noChangeArrowheads="1"/>
            </p:cNvPicPr>
            <p:nvPr/>
          </p:nvPicPr>
          <p:blipFill rotWithShape="1">
            <a:blip r:embed="rId6" cstate="screen">
              <a:extLst>
                <a:ext uri="{28A0092B-C50C-407E-A947-70E740481C1C}">
                  <a14:useLocalDpi xmlns:a14="http://schemas.microsoft.com/office/drawing/2010/main" val="0"/>
                </a:ext>
              </a:extLst>
            </a:blip>
            <a:srcRect r="3978"/>
            <a:stretch/>
          </p:blipFill>
          <p:spPr bwMode="auto">
            <a:xfrm>
              <a:off x="2605588" y="3071211"/>
              <a:ext cx="1906342" cy="1261541"/>
            </a:xfrm>
            <a:prstGeom prst="rect">
              <a:avLst/>
            </a:prstGeom>
            <a:noFill/>
            <a:ln w="38100">
              <a:noFill/>
            </a:ln>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bwMode="auto">
            <a:xfrm>
              <a:off x="342741" y="3152083"/>
              <a:ext cx="2084948" cy="4680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285750" indent="-285750" algn="l" defTabSz="957263" rtl="0" eaLnBrk="1" fontAlgn="base" hangingPunct="1">
                <a:lnSpc>
                  <a:spcPct val="110000"/>
                </a:lnSpc>
                <a:spcBef>
                  <a:spcPct val="0"/>
                </a:spcBef>
                <a:spcAft>
                  <a:spcPts val="300"/>
                </a:spcAft>
                <a:buClr>
                  <a:schemeClr val="tx2"/>
                </a:buClr>
                <a:buFont typeface="Arial" charset="0"/>
                <a:buChar char="●"/>
                <a:defRPr sz="1800">
                  <a:solidFill>
                    <a:schemeClr val="tx1"/>
                  </a:solidFill>
                  <a:latin typeface="+mn-lt"/>
                  <a:ea typeface="+mn-ea"/>
                  <a:cs typeface="+mn-cs"/>
                </a:defRPr>
              </a:lvl1pPr>
              <a:lvl2pPr marL="676275" indent="-276225" algn="l" defTabSz="957263" rtl="0" eaLnBrk="1" fontAlgn="base" hangingPunct="1">
                <a:lnSpc>
                  <a:spcPct val="110000"/>
                </a:lnSpc>
                <a:spcBef>
                  <a:spcPct val="0"/>
                </a:spcBef>
                <a:spcAft>
                  <a:spcPts val="300"/>
                </a:spcAft>
                <a:buClr>
                  <a:schemeClr val="tx2"/>
                </a:buClr>
                <a:buFont typeface="Arial" charset="0"/>
                <a:buChar char="-"/>
                <a:defRPr sz="1800">
                  <a:solidFill>
                    <a:schemeClr val="tx1"/>
                  </a:solidFill>
                  <a:latin typeface="+mn-lt"/>
                </a:defRPr>
              </a:lvl2pPr>
              <a:lvl3pPr marL="1144588" indent="-287338" algn="l" defTabSz="957263" rtl="0" eaLnBrk="1" fontAlgn="base" hangingPunct="1">
                <a:lnSpc>
                  <a:spcPct val="110000"/>
                </a:lnSpc>
                <a:spcBef>
                  <a:spcPct val="0"/>
                </a:spcBef>
                <a:spcAft>
                  <a:spcPts val="300"/>
                </a:spcAft>
                <a:buClr>
                  <a:schemeClr val="tx2"/>
                </a:buClr>
                <a:buChar char="•"/>
                <a:defRPr sz="1800">
                  <a:solidFill>
                    <a:schemeClr val="tx1"/>
                  </a:solidFill>
                  <a:latin typeface="+mn-lt"/>
                </a:defRPr>
              </a:lvl3pPr>
              <a:lvl4pPr marL="1619250" indent="-295275" algn="l" defTabSz="957263" rtl="0" eaLnBrk="1" fontAlgn="base" hangingPunct="1">
                <a:lnSpc>
                  <a:spcPct val="110000"/>
                </a:lnSpc>
                <a:spcBef>
                  <a:spcPct val="0"/>
                </a:spcBef>
                <a:spcAft>
                  <a:spcPts val="300"/>
                </a:spcAft>
                <a:buClr>
                  <a:schemeClr val="tx2"/>
                </a:buClr>
                <a:buFont typeface="Arial" charset="0"/>
                <a:buChar char="-"/>
                <a:defRPr sz="1800">
                  <a:solidFill>
                    <a:schemeClr val="tx1"/>
                  </a:solidFill>
                  <a:latin typeface="+mn-lt"/>
                </a:defRPr>
              </a:lvl4pPr>
              <a:lvl5pPr marL="2093913" indent="-295275" algn="l" defTabSz="957263" rtl="0" eaLnBrk="1" fontAlgn="base" hangingPunct="1">
                <a:lnSpc>
                  <a:spcPct val="110000"/>
                </a:lnSpc>
                <a:spcBef>
                  <a:spcPct val="0"/>
                </a:spcBef>
                <a:spcAft>
                  <a:spcPts val="300"/>
                </a:spcAft>
                <a:buClr>
                  <a:schemeClr val="tx2"/>
                </a:buClr>
                <a:buChar char="•"/>
                <a:defRPr sz="18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a:lstStyle>
            <a:p>
              <a:pPr marL="0" indent="0" algn="r">
                <a:lnSpc>
                  <a:spcPct val="100000"/>
                </a:lnSpc>
                <a:spcAft>
                  <a:spcPts val="0"/>
                </a:spcAft>
                <a:buNone/>
              </a:pPr>
              <a:r>
                <a:rPr lang="de-CH" sz="1600" dirty="0">
                  <a:solidFill>
                    <a:schemeClr val="bg1"/>
                  </a:solidFill>
                </a:rPr>
                <a:t> Agriculture produces 30% of greenhouse gases and 40% of </a:t>
              </a:r>
              <a:br>
                <a:rPr lang="de-CH" sz="1600" dirty="0">
                  <a:solidFill>
                    <a:schemeClr val="bg1"/>
                  </a:solidFill>
                </a:rPr>
              </a:br>
              <a:r>
                <a:rPr lang="de-CH" sz="1600" dirty="0">
                  <a:solidFill>
                    <a:schemeClr val="bg1"/>
                  </a:solidFill>
                </a:rPr>
                <a:t>soil is degraded </a:t>
              </a:r>
            </a:p>
          </p:txBody>
        </p:sp>
      </p:grpSp>
    </p:spTree>
    <p:extLst>
      <p:ext uri="{BB962C8B-B14F-4D97-AF65-F5344CB8AC3E}">
        <p14:creationId xmlns:p14="http://schemas.microsoft.com/office/powerpoint/2010/main" val="2307802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063" y="4869159"/>
            <a:ext cx="8459787" cy="1072853"/>
          </a:xfrm>
        </p:spPr>
        <p:txBody>
          <a:bodyPr/>
          <a:lstStyle/>
          <a:p>
            <a:pPr marL="0" indent="0">
              <a:spcBef>
                <a:spcPts val="0"/>
              </a:spcBef>
              <a:spcAft>
                <a:spcPts val="600"/>
              </a:spcAft>
              <a:buNone/>
            </a:pPr>
            <a:r>
              <a:rPr lang="en-US" sz="1400" dirty="0" smtClean="0"/>
              <a:t>Paul </a:t>
            </a:r>
            <a:r>
              <a:rPr lang="en-US" sz="1400" dirty="0"/>
              <a:t>Hoekstra, PhD </a:t>
            </a:r>
          </a:p>
          <a:p>
            <a:pPr marL="0" indent="0">
              <a:spcBef>
                <a:spcPts val="0"/>
              </a:spcBef>
              <a:spcAft>
                <a:spcPts val="600"/>
              </a:spcAft>
              <a:buNone/>
            </a:pPr>
            <a:r>
              <a:rPr lang="en-US" sz="1400" dirty="0"/>
              <a:t>Manager, Government and Industry Relations</a:t>
            </a:r>
          </a:p>
          <a:p>
            <a:pPr marL="0" indent="0">
              <a:spcBef>
                <a:spcPts val="0"/>
              </a:spcBef>
              <a:spcAft>
                <a:spcPts val="600"/>
              </a:spcAft>
              <a:buNone/>
            </a:pPr>
            <a:r>
              <a:rPr lang="en-US" sz="1400" dirty="0"/>
              <a:t>paul.hoekstra@syngenta.com</a:t>
            </a:r>
          </a:p>
          <a:p>
            <a:pPr marL="0" indent="0">
              <a:spcBef>
                <a:spcPts val="0"/>
              </a:spcBef>
              <a:spcAft>
                <a:spcPts val="600"/>
              </a:spcAft>
              <a:buNone/>
            </a:pPr>
            <a:endParaRPr lang="en-US" dirty="0" smtClean="0"/>
          </a:p>
          <a:p>
            <a:endParaRPr lang="en-US" dirty="0"/>
          </a:p>
        </p:txBody>
      </p:sp>
      <p:pic>
        <p:nvPicPr>
          <p:cNvPr id="5" name="Picture 4" descr="s_ps_col_large_r.png"/>
          <p:cNvPicPr>
            <a:picLocks noChangeAspect="1"/>
          </p:cNvPicPr>
          <p:nvPr/>
        </p:nvPicPr>
        <p:blipFill>
          <a:blip r:embed="rId2" cstate="email"/>
          <a:stretch>
            <a:fillRect/>
          </a:stretch>
        </p:blipFill>
        <p:spPr>
          <a:xfrm>
            <a:off x="683252" y="1772754"/>
            <a:ext cx="7777112" cy="1944278"/>
          </a:xfrm>
          <a:prstGeom prst="rect">
            <a:avLst/>
          </a:prstGeom>
        </p:spPr>
      </p:pic>
    </p:spTree>
    <p:extLst>
      <p:ext uri="{BB962C8B-B14F-4D97-AF65-F5344CB8AC3E}">
        <p14:creationId xmlns:p14="http://schemas.microsoft.com/office/powerpoint/2010/main" val="434569518"/>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2.xml><?xml version="1.0" encoding="utf-8"?>
<a:theme xmlns:a="http://schemas.openxmlformats.org/drawingml/2006/main" name="Syngenta: For external use only">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6350" cap="flat" cmpd="sng" algn="ctr">
          <a:solidFill>
            <a:schemeClr val="accent2"/>
          </a:solidFill>
          <a:prstDash val="solid"/>
          <a:round/>
          <a:headEnd type="none" w="sm" len="sm"/>
          <a:tailEnd type="none" w="sm" len="sm"/>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sz="1000" b="0" i="0" u="none" strike="noStrike" cap="none" normalizeH="0" baseline="0" smtClean="0">
            <a:ln>
              <a:noFill/>
            </a:ln>
            <a:solidFill>
              <a:schemeClr val="tx1"/>
            </a:solidFill>
            <a:effectLst/>
            <a:latin typeface="Arial" charset="0"/>
          </a:defRPr>
        </a:defPPr>
      </a:lstStyle>
    </a:spDef>
    <a:lnDef>
      <a:spPr bwMode="auto">
        <a:solidFill>
          <a:schemeClr val="accent2"/>
        </a:solidFill>
        <a:ln w="6350" cap="flat" cmpd="sng" algn="ctr">
          <a:solidFill>
            <a:schemeClr val="accent2"/>
          </a:solidFill>
          <a:prstDash val="solid"/>
          <a:round/>
          <a:headEnd type="none" w="sm" len="sm"/>
          <a:tailEnd type="none" w="sm" len="sm"/>
        </a:ln>
        <a:effectLst/>
      </a:spPr>
      <a:bodyPr/>
      <a:lstStyle/>
    </a:lnDef>
    <a:txDef>
      <a:spPr>
        <a:noFill/>
      </a:spPr>
      <a:bodyPr wrap="square" rtlCol="0">
        <a:normAutofit/>
      </a:bodyPr>
      <a:lstStyle>
        <a:defPPr>
          <a:spcBef>
            <a:spcPts val="600"/>
          </a:spcBef>
          <a:defRPr sz="2000" dirty="0" err="1" smtClean="0"/>
        </a:defPPr>
      </a:lstStyle>
    </a:txDef>
  </a:objectDefaults>
  <a:extraClrSchemeLst/>
</a:theme>
</file>

<file path=ppt/theme/theme3.xml><?xml version="1.0" encoding="utf-8"?>
<a:theme xmlns:a="http://schemas.openxmlformats.org/drawingml/2006/main" name="1_Office Theme">
  <a:themeElements>
    <a:clrScheme name="Syngenta 2015">
      <a:dk1>
        <a:srgbClr val="FFFFFF"/>
      </a:dk1>
      <a:lt1>
        <a:srgbClr val="626469"/>
      </a:lt1>
      <a:dk2>
        <a:srgbClr val="FFFFFF"/>
      </a:dk2>
      <a:lt2>
        <a:srgbClr val="5F7800"/>
      </a:lt2>
      <a:accent1>
        <a:srgbClr val="009EC8"/>
      </a:accent1>
      <a:accent2>
        <a:srgbClr val="AAB400"/>
      </a:accent2>
      <a:accent3>
        <a:srgbClr val="FDC600"/>
      </a:accent3>
      <a:accent4>
        <a:srgbClr val="F49600"/>
      </a:accent4>
      <a:accent5>
        <a:srgbClr val="8FD1E3"/>
      </a:accent5>
      <a:accent6>
        <a:srgbClr val="5F7800"/>
      </a:accent6>
      <a:hlink>
        <a:srgbClr val="EEEBE5"/>
      </a:hlink>
      <a:folHlink>
        <a:srgbClr val="62646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ts val="1400"/>
          </a:lnSpc>
          <a:defRPr sz="1400" dirty="0">
            <a:solidFill>
              <a:schemeClr val="bg2"/>
            </a:soli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2_Office Theme">
  <a:themeElements>
    <a:clrScheme name="Syngenta 2015">
      <a:dk1>
        <a:srgbClr val="FFFFFF"/>
      </a:dk1>
      <a:lt1>
        <a:srgbClr val="626469"/>
      </a:lt1>
      <a:dk2>
        <a:srgbClr val="FFFFFF"/>
      </a:dk2>
      <a:lt2>
        <a:srgbClr val="5F7800"/>
      </a:lt2>
      <a:accent1>
        <a:srgbClr val="009EC8"/>
      </a:accent1>
      <a:accent2>
        <a:srgbClr val="AAB400"/>
      </a:accent2>
      <a:accent3>
        <a:srgbClr val="FDC600"/>
      </a:accent3>
      <a:accent4>
        <a:srgbClr val="F49600"/>
      </a:accent4>
      <a:accent5>
        <a:srgbClr val="8FD1E3"/>
      </a:accent5>
      <a:accent6>
        <a:srgbClr val="5F7800"/>
      </a:accent6>
      <a:hlink>
        <a:srgbClr val="EEEBE5"/>
      </a:hlink>
      <a:folHlink>
        <a:srgbClr val="62646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nSpc>
            <a:spcPts val="1400"/>
          </a:lnSpc>
          <a:defRPr sz="1400" dirty="0">
            <a:solidFill>
              <a:schemeClr val="bg2"/>
            </a:solidFil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FCCE58AACC8704DA424024436B8737A" ma:contentTypeVersion="1" ma:contentTypeDescription="Create a new document." ma:contentTypeScope="" ma:versionID="d52184ee56c5b2a54589df6174c7f242">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0496AEA-1694-4CE8-9BBB-80C00B2E3E8F}">
  <ds:schemaRefs>
    <ds:schemaRef ds:uri="http://schemas.microsoft.com/sharepoint/v3/contenttype/forms"/>
  </ds:schemaRefs>
</ds:datastoreItem>
</file>

<file path=customXml/itemProps2.xml><?xml version="1.0" encoding="utf-8"?>
<ds:datastoreItem xmlns:ds="http://schemas.openxmlformats.org/officeDocument/2006/customXml" ds:itemID="{CE6C8075-1ED8-434F-B50B-451FFCE154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E251132-08E9-46E0-A86F-8C372B671D71}">
  <ds:schemaRef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Landscape_Template</Template>
  <TotalTime>226</TotalTime>
  <Words>429</Words>
  <Application>Microsoft Office PowerPoint</Application>
  <PresentationFormat>On-screen Show (4:3)</PresentationFormat>
  <Paragraphs>54</Paragraphs>
  <Slides>8</Slides>
  <Notes>5</Notes>
  <HiddenSlides>0</HiddenSlides>
  <MMClips>0</MMClips>
  <ScaleCrop>false</ScaleCrop>
  <HeadingPairs>
    <vt:vector size="4" baseType="variant">
      <vt:variant>
        <vt:lpstr>Theme</vt:lpstr>
      </vt:variant>
      <vt:variant>
        <vt:i4>4</vt:i4>
      </vt:variant>
      <vt:variant>
        <vt:lpstr>Slide Titles</vt:lpstr>
      </vt:variant>
      <vt:variant>
        <vt:i4>8</vt:i4>
      </vt:variant>
    </vt:vector>
  </HeadingPairs>
  <TitlesOfParts>
    <vt:vector size="12" baseType="lpstr">
      <vt:lpstr>Landscape_Template</vt:lpstr>
      <vt:lpstr>Syngenta: For external use only</vt:lpstr>
      <vt:lpstr>1_Office Theme</vt:lpstr>
      <vt:lpstr>2_Office Theme</vt:lpstr>
      <vt:lpstr>Summit on Canadian Soil Health 2019   Setting the Course for the Future</vt:lpstr>
      <vt:lpstr>Adding value sustainably</vt:lpstr>
      <vt:lpstr>PowerPoint Presentation</vt:lpstr>
      <vt:lpstr>PowerPoint Presentation</vt:lpstr>
      <vt:lpstr>PowerPoint Presentation</vt:lpstr>
      <vt:lpstr>Proud supporter of Soil Conservation Council of Canada (e.g. Operation Pollinator; a multi-year biodiversity initiative)</vt:lpstr>
      <vt:lpstr>We are committed to finding better ways to safely feed  the world sustainably</vt:lpstr>
      <vt:lpstr>PowerPoint Presentation</vt:lpstr>
    </vt:vector>
  </TitlesOfParts>
  <Company>Syngenta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Corporate Presentation</dc:title>
  <dc:creator>Williams David CHBS</dc:creator>
  <cp:lastModifiedBy>Lenovo</cp:lastModifiedBy>
  <cp:revision>350</cp:revision>
  <cp:lastPrinted>2019-02-28T13:50:14Z</cp:lastPrinted>
  <dcterms:created xsi:type="dcterms:W3CDTF">2017-02-20T12:50:34Z</dcterms:created>
  <dcterms:modified xsi:type="dcterms:W3CDTF">2019-10-04T13:42:53Z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0x0101006FCCE58AACC8704DA424024436B8737A</vt:lpwstr>
  </property>
</Properties>
</file>